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9"/>
  </p:notesMasterIdLst>
  <p:sldIdLst>
    <p:sldId id="256" r:id="rId2"/>
    <p:sldId id="257" r:id="rId3"/>
    <p:sldId id="261" r:id="rId4"/>
    <p:sldId id="258" r:id="rId5"/>
    <p:sldId id="259"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D78B56-5AA8-4BCD-ACD0-E4677B13C5C6}" v="423" dt="2018-05-06T14:27:21.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37"/>
  </p:normalViewPr>
  <p:slideViewPr>
    <p:cSldViewPr snapToGrid="0">
      <p:cViewPr>
        <p:scale>
          <a:sx n="1" d="2"/>
          <a:sy n="1" d="2"/>
        </p:scale>
        <p:origin x="2672" y="1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elief Alserda" userId="S::madelief_alserda@international-school.org::3267a7d5-ce1c-414a-8376-fe339e1dad69" providerId="AD" clId="Web-{636893D3-2FEF-4542-BF7B-9878E436070A}"/>
    <pc:docChg chg="addSld modSld">
      <pc:chgData name="Madelief Alserda" userId="S::madelief_alserda@international-school.org::3267a7d5-ce1c-414a-8376-fe339e1dad69" providerId="AD" clId="Web-{636893D3-2FEF-4542-BF7B-9878E436070A}" dt="2018-05-04T10:18:54.806" v="104"/>
      <pc:docMkLst>
        <pc:docMk/>
      </pc:docMkLst>
      <pc:sldChg chg="modSp">
        <pc:chgData name="Madelief Alserda" userId="S::madelief_alserda@international-school.org::3267a7d5-ce1c-414a-8376-fe339e1dad69" providerId="AD" clId="Web-{636893D3-2FEF-4542-BF7B-9878E436070A}" dt="2018-05-04T10:14:26.203" v="12"/>
        <pc:sldMkLst>
          <pc:docMk/>
          <pc:sldMk cId="1638973508" sldId="256"/>
        </pc:sldMkLst>
        <pc:spChg chg="mod">
          <ac:chgData name="Madelief Alserda" userId="S::madelief_alserda@international-school.org::3267a7d5-ce1c-414a-8376-fe339e1dad69" providerId="AD" clId="Web-{636893D3-2FEF-4542-BF7B-9878E436070A}" dt="2018-05-04T10:14:26.203" v="12"/>
          <ac:spMkLst>
            <pc:docMk/>
            <pc:sldMk cId="1638973508" sldId="256"/>
            <ac:spMk id="3" creationId="{00000000-0000-0000-0000-000000000000}"/>
          </ac:spMkLst>
        </pc:spChg>
      </pc:sldChg>
      <pc:sldChg chg="modSp">
        <pc:chgData name="Madelief Alserda" userId="S::madelief_alserda@international-school.org::3267a7d5-ce1c-414a-8376-fe339e1dad69" providerId="AD" clId="Web-{636893D3-2FEF-4542-BF7B-9878E436070A}" dt="2018-05-04T10:18:37.602" v="43"/>
        <pc:sldMkLst>
          <pc:docMk/>
          <pc:sldMk cId="187147006" sldId="257"/>
        </pc:sldMkLst>
        <pc:spChg chg="mod">
          <ac:chgData name="Madelief Alserda" userId="S::madelief_alserda@international-school.org::3267a7d5-ce1c-414a-8376-fe339e1dad69" providerId="AD" clId="Web-{636893D3-2FEF-4542-BF7B-9878E436070A}" dt="2018-05-04T10:18:37.602" v="43"/>
          <ac:spMkLst>
            <pc:docMk/>
            <pc:sldMk cId="187147006" sldId="257"/>
            <ac:spMk id="2" creationId="{00000000-0000-0000-0000-000000000000}"/>
          </ac:spMkLst>
        </pc:spChg>
      </pc:sldChg>
      <pc:sldChg chg="modSp new">
        <pc:chgData name="Madelief Alserda" userId="S::madelief_alserda@international-school.org::3267a7d5-ce1c-414a-8376-fe339e1dad69" providerId="AD" clId="Web-{636893D3-2FEF-4542-BF7B-9878E436070A}" dt="2018-05-04T10:18:54.806" v="103"/>
        <pc:sldMkLst>
          <pc:docMk/>
          <pc:sldMk cId="491459585" sldId="258"/>
        </pc:sldMkLst>
        <pc:spChg chg="mod">
          <ac:chgData name="Madelief Alserda" userId="S::madelief_alserda@international-school.org::3267a7d5-ce1c-414a-8376-fe339e1dad69" providerId="AD" clId="Web-{636893D3-2FEF-4542-BF7B-9878E436070A}" dt="2018-05-04T10:18:54.806" v="103"/>
          <ac:spMkLst>
            <pc:docMk/>
            <pc:sldMk cId="491459585" sldId="258"/>
            <ac:spMk id="2" creationId="{42B483F8-9C0C-41AA-AD47-90CDD4B25B36}"/>
          </ac:spMkLst>
        </pc:spChg>
      </pc:sldChg>
    </pc:docChg>
  </pc:docChgLst>
  <pc:docChgLst>
    <pc:chgData name="Annick Van Luik" userId="S::annick_van-luik@international-school.org::24fa5a24-b83d-4fee-98a0-cdd1213aee44" providerId="AD" clId="Web-{AED78B56-5AA8-4BCD-ACD0-E4677B13C5C6}"/>
    <pc:docChg chg="addSld delSld modSld sldOrd">
      <pc:chgData name="Annick Van Luik" userId="S::annick_van-luik@international-school.org::24fa5a24-b83d-4fee-98a0-cdd1213aee44" providerId="AD" clId="Web-{AED78B56-5AA8-4BCD-ACD0-E4677B13C5C6}" dt="2018-05-06T14:27:43.789" v="983"/>
      <pc:docMkLst>
        <pc:docMk/>
      </pc:docMkLst>
      <pc:sldChg chg="addSp delSp modSp mod setBg">
        <pc:chgData name="Annick Van Luik" userId="S::annick_van-luik@international-school.org::24fa5a24-b83d-4fee-98a0-cdd1213aee44" providerId="AD" clId="Web-{AED78B56-5AA8-4BCD-ACD0-E4677B13C5C6}" dt="2018-05-06T14:02:31.389" v="306"/>
        <pc:sldMkLst>
          <pc:docMk/>
          <pc:sldMk cId="1638973508" sldId="256"/>
        </pc:sldMkLst>
        <pc:spChg chg="mod">
          <ac:chgData name="Annick Van Luik" userId="S::annick_van-luik@international-school.org::24fa5a24-b83d-4fee-98a0-cdd1213aee44" providerId="AD" clId="Web-{AED78B56-5AA8-4BCD-ACD0-E4677B13C5C6}" dt="2018-05-06T13:53:02.782" v="221"/>
          <ac:spMkLst>
            <pc:docMk/>
            <pc:sldMk cId="1638973508" sldId="256"/>
            <ac:spMk id="2" creationId="{00000000-0000-0000-0000-000000000000}"/>
          </ac:spMkLst>
        </pc:spChg>
        <pc:spChg chg="mod">
          <ac:chgData name="Annick Van Luik" userId="S::annick_van-luik@international-school.org::24fa5a24-b83d-4fee-98a0-cdd1213aee44" providerId="AD" clId="Web-{AED78B56-5AA8-4BCD-ACD0-E4677B13C5C6}" dt="2018-05-06T13:53:00.328" v="214"/>
          <ac:spMkLst>
            <pc:docMk/>
            <pc:sldMk cId="1638973508" sldId="256"/>
            <ac:spMk id="3" creationId="{00000000-0000-0000-0000-000000000000}"/>
          </ac:spMkLst>
        </pc:spChg>
        <pc:spChg chg="add del">
          <ac:chgData name="Annick Van Luik" userId="S::annick_van-luik@international-school.org::24fa5a24-b83d-4fee-98a0-cdd1213aee44" providerId="AD" clId="Web-{AED78B56-5AA8-4BCD-ACD0-E4677B13C5C6}" dt="2018-05-06T13:53:00.328" v="214"/>
          <ac:spMkLst>
            <pc:docMk/>
            <pc:sldMk cId="1638973508" sldId="256"/>
            <ac:spMk id="8" creationId="{6BDBA639-2A71-4A60-A71A-FF1836F546CE}"/>
          </ac:spMkLst>
        </pc:spChg>
        <pc:spChg chg="add del">
          <ac:chgData name="Annick Van Luik" userId="S::annick_van-luik@international-school.org::24fa5a24-b83d-4fee-98a0-cdd1213aee44" providerId="AD" clId="Web-{AED78B56-5AA8-4BCD-ACD0-E4677B13C5C6}" dt="2018-05-06T13:53:00.328" v="214"/>
          <ac:spMkLst>
            <pc:docMk/>
            <pc:sldMk cId="1638973508" sldId="256"/>
            <ac:spMk id="31" creationId="{D9C506D7-84CB-4057-A44A-465313E78538}"/>
          </ac:spMkLst>
        </pc:spChg>
        <pc:spChg chg="add del">
          <ac:chgData name="Annick Van Luik" userId="S::annick_van-luik@international-school.org::24fa5a24-b83d-4fee-98a0-cdd1213aee44" providerId="AD" clId="Web-{AED78B56-5AA8-4BCD-ACD0-E4677B13C5C6}" dt="2018-05-06T13:53:00.328" v="214"/>
          <ac:spMkLst>
            <pc:docMk/>
            <pc:sldMk cId="1638973508" sldId="256"/>
            <ac:spMk id="33" creationId="{7842FC68-61FD-4700-8A22-BB8B071884DB}"/>
          </ac:spMkLst>
        </pc:spChg>
        <pc:grpChg chg="add del">
          <ac:chgData name="Annick Van Luik" userId="S::annick_van-luik@international-school.org::24fa5a24-b83d-4fee-98a0-cdd1213aee44" providerId="AD" clId="Web-{AED78B56-5AA8-4BCD-ACD0-E4677B13C5C6}" dt="2018-05-06T13:53:00.328" v="214"/>
          <ac:grpSpMkLst>
            <pc:docMk/>
            <pc:sldMk cId="1638973508" sldId="256"/>
            <ac:grpSpMk id="10" creationId="{5E208A8B-5EBD-4532-BE72-26414FA7CFF6}"/>
          </ac:grpSpMkLst>
        </pc:grpChg>
      </pc:sldChg>
      <pc:sldChg chg="addSp modSp mod setBg">
        <pc:chgData name="Annick Van Luik" userId="S::annick_van-luik@international-school.org::24fa5a24-b83d-4fee-98a0-cdd1213aee44" providerId="AD" clId="Web-{AED78B56-5AA8-4BCD-ACD0-E4677B13C5C6}" dt="2018-05-06T14:00:11.740" v="275"/>
        <pc:sldMkLst>
          <pc:docMk/>
          <pc:sldMk cId="187147006" sldId="257"/>
        </pc:sldMkLst>
        <pc:spChg chg="mod">
          <ac:chgData name="Annick Van Luik" userId="S::annick_van-luik@international-school.org::24fa5a24-b83d-4fee-98a0-cdd1213aee44" providerId="AD" clId="Web-{AED78B56-5AA8-4BCD-ACD0-E4677B13C5C6}" dt="2018-05-06T13:52:22.358" v="205"/>
          <ac:spMkLst>
            <pc:docMk/>
            <pc:sldMk cId="187147006" sldId="257"/>
            <ac:spMk id="2" creationId="{00000000-0000-0000-0000-000000000000}"/>
          </ac:spMkLst>
        </pc:spChg>
        <pc:spChg chg="mod">
          <ac:chgData name="Annick Van Luik" userId="S::annick_van-luik@international-school.org::24fa5a24-b83d-4fee-98a0-cdd1213aee44" providerId="AD" clId="Web-{AED78B56-5AA8-4BCD-ACD0-E4677B13C5C6}" dt="2018-05-06T13:52:22.358" v="205"/>
          <ac:spMkLst>
            <pc:docMk/>
            <pc:sldMk cId="187147006" sldId="257"/>
            <ac:spMk id="3" creationId="{00000000-0000-0000-0000-000000000000}"/>
          </ac:spMkLst>
        </pc:spChg>
        <pc:spChg chg="add mod">
          <ac:chgData name="Annick Van Luik" userId="S::annick_van-luik@international-school.org::24fa5a24-b83d-4fee-98a0-cdd1213aee44" providerId="AD" clId="Web-{AED78B56-5AA8-4BCD-ACD0-E4677B13C5C6}" dt="2018-05-06T14:00:11.740" v="275"/>
          <ac:spMkLst>
            <pc:docMk/>
            <pc:sldMk cId="187147006" sldId="257"/>
            <ac:spMk id="9" creationId="{4038CB10-1F5C-4D54-9DF7-12586DE5B007}"/>
          </ac:spMkLst>
        </pc:spChg>
        <pc:spChg chg="add mod">
          <ac:chgData name="Annick Van Luik" userId="S::annick_van-luik@international-school.org::24fa5a24-b83d-4fee-98a0-cdd1213aee44" providerId="AD" clId="Web-{AED78B56-5AA8-4BCD-ACD0-E4677B13C5C6}" dt="2018-05-06T14:00:01.771" v="273"/>
          <ac:spMkLst>
            <pc:docMk/>
            <pc:sldMk cId="187147006" sldId="257"/>
            <ac:spMk id="11" creationId="{73ED6512-6858-4552-B699-9A97FE9A4EA2}"/>
          </ac:spMkLst>
        </pc:spChg>
        <pc:picChg chg="add mod ord">
          <ac:chgData name="Annick Van Luik" userId="S::annick_van-luik@international-school.org::24fa5a24-b83d-4fee-98a0-cdd1213aee44" providerId="AD" clId="Web-{AED78B56-5AA8-4BCD-ACD0-E4677B13C5C6}" dt="2018-05-06T13:52:22.358" v="205"/>
          <ac:picMkLst>
            <pc:docMk/>
            <pc:sldMk cId="187147006" sldId="257"/>
            <ac:picMk id="4" creationId="{9F5A8A86-667A-4F8D-BC4A-F682EE5CF27A}"/>
          </ac:picMkLst>
        </pc:picChg>
      </pc:sldChg>
      <pc:sldChg chg="addSp delSp modSp mod ord setBg">
        <pc:chgData name="Annick Van Luik" userId="S::annick_van-luik@international-school.org::24fa5a24-b83d-4fee-98a0-cdd1213aee44" providerId="AD" clId="Web-{AED78B56-5AA8-4BCD-ACD0-E4677B13C5C6}" dt="2018-05-06T14:06:37.541" v="433"/>
        <pc:sldMkLst>
          <pc:docMk/>
          <pc:sldMk cId="491459585" sldId="258"/>
        </pc:sldMkLst>
        <pc:spChg chg="mod">
          <ac:chgData name="Annick Van Luik" userId="S::annick_van-luik@international-school.org::24fa5a24-b83d-4fee-98a0-cdd1213aee44" providerId="AD" clId="Web-{AED78B56-5AA8-4BCD-ACD0-E4677B13C5C6}" dt="2018-05-06T13:56:33.849" v="270"/>
          <ac:spMkLst>
            <pc:docMk/>
            <pc:sldMk cId="491459585" sldId="258"/>
            <ac:spMk id="2" creationId="{42B483F8-9C0C-41AA-AD47-90CDD4B25B36}"/>
          </ac:spMkLst>
        </pc:spChg>
        <pc:spChg chg="del mod">
          <ac:chgData name="Annick Van Luik" userId="S::annick_van-luik@international-school.org::24fa5a24-b83d-4fee-98a0-cdd1213aee44" providerId="AD" clId="Web-{AED78B56-5AA8-4BCD-ACD0-E4677B13C5C6}" dt="2018-05-06T13:56:33.849" v="270"/>
          <ac:spMkLst>
            <pc:docMk/>
            <pc:sldMk cId="491459585" sldId="258"/>
            <ac:spMk id="6" creationId="{FA84F999-C5CB-40A1-BBA6-81B1EFB2D7DC}"/>
          </ac:spMkLst>
        </pc:spChg>
        <pc:graphicFrameChg chg="add">
          <ac:chgData name="Annick Van Luik" userId="S::annick_van-luik@international-school.org::24fa5a24-b83d-4fee-98a0-cdd1213aee44" providerId="AD" clId="Web-{AED78B56-5AA8-4BCD-ACD0-E4677B13C5C6}" dt="2018-05-06T13:56:33.849" v="270"/>
          <ac:graphicFrameMkLst>
            <pc:docMk/>
            <pc:sldMk cId="491459585" sldId="258"/>
            <ac:graphicFrameMk id="5" creationId="{066E0D34-6D1D-43B4-8116-11CBBA4D4201}"/>
          </ac:graphicFrameMkLst>
        </pc:graphicFrameChg>
      </pc:sldChg>
      <pc:sldChg chg="mod ord setBg">
        <pc:chgData name="Annick Van Luik" userId="S::annick_van-luik@international-school.org::24fa5a24-b83d-4fee-98a0-cdd1213aee44" providerId="AD" clId="Web-{AED78B56-5AA8-4BCD-ACD0-E4677B13C5C6}" dt="2018-05-06T14:06:40.854" v="434"/>
        <pc:sldMkLst>
          <pc:docMk/>
          <pc:sldMk cId="3736262504" sldId="259"/>
        </pc:sldMkLst>
      </pc:sldChg>
      <pc:sldChg chg="modSp del">
        <pc:chgData name="Annick Van Luik" userId="S::annick_van-luik@international-school.org::24fa5a24-b83d-4fee-98a0-cdd1213aee44" providerId="AD" clId="Web-{AED78B56-5AA8-4BCD-ACD0-E4677B13C5C6}" dt="2018-05-06T14:27:33.678" v="982"/>
        <pc:sldMkLst>
          <pc:docMk/>
          <pc:sldMk cId="1036438403" sldId="260"/>
        </pc:sldMkLst>
        <pc:spChg chg="mod">
          <ac:chgData name="Annick Van Luik" userId="S::annick_van-luik@international-school.org::24fa5a24-b83d-4fee-98a0-cdd1213aee44" providerId="AD" clId="Web-{AED78B56-5AA8-4BCD-ACD0-E4677B13C5C6}" dt="2018-05-06T14:01:11.915" v="296"/>
          <ac:spMkLst>
            <pc:docMk/>
            <pc:sldMk cId="1036438403" sldId="260"/>
            <ac:spMk id="2" creationId="{EC27B153-DC8A-4E95-BC34-42C686A17745}"/>
          </ac:spMkLst>
        </pc:spChg>
      </pc:sldChg>
      <pc:sldChg chg="addSp delSp modSp new mod ord setBg modNotes">
        <pc:chgData name="Annick Van Luik" userId="S::annick_van-luik@international-school.org::24fa5a24-b83d-4fee-98a0-cdd1213aee44" providerId="AD" clId="Web-{AED78B56-5AA8-4BCD-ACD0-E4677B13C5C6}" dt="2018-05-06T13:55:25.096" v="261"/>
        <pc:sldMkLst>
          <pc:docMk/>
          <pc:sldMk cId="1295270759" sldId="261"/>
        </pc:sldMkLst>
        <pc:spChg chg="mod">
          <ac:chgData name="Annick Van Luik" userId="S::annick_van-luik@international-school.org::24fa5a24-b83d-4fee-98a0-cdd1213aee44" providerId="AD" clId="Web-{AED78B56-5AA8-4BCD-ACD0-E4677B13C5C6}" dt="2018-05-06T13:54:15.280" v="254"/>
          <ac:spMkLst>
            <pc:docMk/>
            <pc:sldMk cId="1295270759" sldId="261"/>
            <ac:spMk id="2" creationId="{39AD4363-801E-4489-9188-250E8E5B5F19}"/>
          </ac:spMkLst>
        </pc:spChg>
        <pc:spChg chg="del mod">
          <ac:chgData name="Annick Van Luik" userId="S::annick_van-luik@international-school.org::24fa5a24-b83d-4fee-98a0-cdd1213aee44" providerId="AD" clId="Web-{AED78B56-5AA8-4BCD-ACD0-E4677B13C5C6}" dt="2018-05-06T13:54:04.967" v="237"/>
          <ac:spMkLst>
            <pc:docMk/>
            <pc:sldMk cId="1295270759" sldId="261"/>
            <ac:spMk id="6" creationId="{BA8E42BE-3502-4864-9643-C11365AA1F22}"/>
          </ac:spMkLst>
        </pc:spChg>
        <pc:graphicFrameChg chg="add mod modGraphic">
          <ac:chgData name="Annick Van Luik" userId="S::annick_van-luik@international-school.org::24fa5a24-b83d-4fee-98a0-cdd1213aee44" providerId="AD" clId="Web-{AED78B56-5AA8-4BCD-ACD0-E4677B13C5C6}" dt="2018-05-06T13:54:21.202" v="257"/>
          <ac:graphicFrameMkLst>
            <pc:docMk/>
            <pc:sldMk cId="1295270759" sldId="261"/>
            <ac:graphicFrameMk id="5" creationId="{EC40FF95-E924-4380-A106-B3A8345D3FCD}"/>
          </ac:graphicFrameMkLst>
        </pc:graphicFrameChg>
        <pc:picChg chg="add del mod">
          <ac:chgData name="Annick Van Luik" userId="S::annick_van-luik@international-school.org::24fa5a24-b83d-4fee-98a0-cdd1213aee44" providerId="AD" clId="Web-{AED78B56-5AA8-4BCD-ACD0-E4677B13C5C6}" dt="2018-05-06T13:55:25.096" v="261"/>
          <ac:picMkLst>
            <pc:docMk/>
            <pc:sldMk cId="1295270759" sldId="261"/>
            <ac:picMk id="3" creationId="{3597DD72-EF4A-4AB6-AF4D-199A7A4F384C}"/>
          </ac:picMkLst>
        </pc:picChg>
      </pc:sldChg>
      <pc:sldChg chg="addSp modSp new del">
        <pc:chgData name="Annick Van Luik" userId="S::annick_van-luik@international-school.org::24fa5a24-b83d-4fee-98a0-cdd1213aee44" providerId="AD" clId="Web-{AED78B56-5AA8-4BCD-ACD0-E4677B13C5C6}" dt="2018-05-06T13:55:51.769" v="262"/>
        <pc:sldMkLst>
          <pc:docMk/>
          <pc:sldMk cId="442908282" sldId="262"/>
        </pc:sldMkLst>
        <pc:spChg chg="mod">
          <ac:chgData name="Annick Van Luik" userId="S::annick_van-luik@international-school.org::24fa5a24-b83d-4fee-98a0-cdd1213aee44" providerId="AD" clId="Web-{AED78B56-5AA8-4BCD-ACD0-E4677B13C5C6}" dt="2018-05-06T13:49:09.622" v="24"/>
          <ac:spMkLst>
            <pc:docMk/>
            <pc:sldMk cId="442908282" sldId="262"/>
            <ac:spMk id="3" creationId="{782E9947-1FB9-42B6-98FD-CC9A0554D08F}"/>
          </ac:spMkLst>
        </pc:spChg>
        <pc:picChg chg="add mod">
          <ac:chgData name="Annick Van Luik" userId="S::annick_van-luik@international-school.org::24fa5a24-b83d-4fee-98a0-cdd1213aee44" providerId="AD" clId="Web-{AED78B56-5AA8-4BCD-ACD0-E4677B13C5C6}" dt="2018-05-06T13:49:12.372" v="27"/>
          <ac:picMkLst>
            <pc:docMk/>
            <pc:sldMk cId="442908282" sldId="262"/>
            <ac:picMk id="4" creationId="{7B60FE7F-BAF9-4879-9E17-5FECF43107FA}"/>
          </ac:picMkLst>
        </pc:picChg>
      </pc:sldChg>
      <pc:sldChg chg="addSp delSp modSp new mod setBg modNotes">
        <pc:chgData name="Annick Van Luik" userId="S::annick_van-luik@international-school.org::24fa5a24-b83d-4fee-98a0-cdd1213aee44" providerId="AD" clId="Web-{AED78B56-5AA8-4BCD-ACD0-E4677B13C5C6}" dt="2018-05-06T14:06:28.759" v="432"/>
        <pc:sldMkLst>
          <pc:docMk/>
          <pc:sldMk cId="2812655781" sldId="263"/>
        </pc:sldMkLst>
        <pc:spChg chg="mod">
          <ac:chgData name="Annick Van Luik" userId="S::annick_van-luik@international-school.org::24fa5a24-b83d-4fee-98a0-cdd1213aee44" providerId="AD" clId="Web-{AED78B56-5AA8-4BCD-ACD0-E4677B13C5C6}" dt="2018-05-06T14:06:28.759" v="432"/>
          <ac:spMkLst>
            <pc:docMk/>
            <pc:sldMk cId="2812655781" sldId="263"/>
            <ac:spMk id="2" creationId="{5254B12E-ABB9-4A36-BC4C-4E5F7D5582DF}"/>
          </ac:spMkLst>
        </pc:spChg>
        <pc:spChg chg="del mod">
          <ac:chgData name="Annick Van Luik" userId="S::annick_van-luik@international-school.org::24fa5a24-b83d-4fee-98a0-cdd1213aee44" providerId="AD" clId="Web-{AED78B56-5AA8-4BCD-ACD0-E4677B13C5C6}" dt="2018-05-06T14:06:28.759" v="432"/>
          <ac:spMkLst>
            <pc:docMk/>
            <pc:sldMk cId="2812655781" sldId="263"/>
            <ac:spMk id="6" creationId="{4FF234F3-4A11-4120-A1AF-039C2CC20209}"/>
          </ac:spMkLst>
        </pc:spChg>
        <pc:graphicFrameChg chg="add">
          <ac:chgData name="Annick Van Luik" userId="S::annick_van-luik@international-school.org::24fa5a24-b83d-4fee-98a0-cdd1213aee44" providerId="AD" clId="Web-{AED78B56-5AA8-4BCD-ACD0-E4677B13C5C6}" dt="2018-05-06T14:06:28.759" v="432"/>
          <ac:graphicFrameMkLst>
            <pc:docMk/>
            <pc:sldMk cId="2812655781" sldId="263"/>
            <ac:graphicFrameMk id="5" creationId="{F440414B-83C5-44CC-A8C3-9D0A16E6D64C}"/>
          </ac:graphicFrameMkLst>
        </pc:graphicFrameChg>
      </pc:sldChg>
      <pc:sldChg chg="addSp delSp modSp new mod setBg">
        <pc:chgData name="Annick Van Luik" userId="S::annick_van-luik@international-school.org::24fa5a24-b83d-4fee-98a0-cdd1213aee44" providerId="AD" clId="Web-{AED78B56-5AA8-4BCD-ACD0-E4677B13C5C6}" dt="2018-05-06T14:27:43.789" v="983"/>
        <pc:sldMkLst>
          <pc:docMk/>
          <pc:sldMk cId="3023409145" sldId="264"/>
        </pc:sldMkLst>
        <pc:spChg chg="mod">
          <ac:chgData name="Annick Van Luik" userId="S::annick_van-luik@international-school.org::24fa5a24-b83d-4fee-98a0-cdd1213aee44" providerId="AD" clId="Web-{AED78B56-5AA8-4BCD-ACD0-E4677B13C5C6}" dt="2018-05-06T14:27:43.789" v="983"/>
          <ac:spMkLst>
            <pc:docMk/>
            <pc:sldMk cId="3023409145" sldId="264"/>
            <ac:spMk id="2" creationId="{AB7DB2D9-A1D8-4EDD-A258-AD947BD00A0D}"/>
          </ac:spMkLst>
        </pc:spChg>
        <pc:spChg chg="del mod">
          <ac:chgData name="Annick Van Luik" userId="S::annick_van-luik@international-school.org::24fa5a24-b83d-4fee-98a0-cdd1213aee44" providerId="AD" clId="Web-{AED78B56-5AA8-4BCD-ACD0-E4677B13C5C6}" dt="2018-05-06T14:27:43.789" v="983"/>
          <ac:spMkLst>
            <pc:docMk/>
            <pc:sldMk cId="3023409145" sldId="264"/>
            <ac:spMk id="6" creationId="{B4DB3F90-AC0B-49D4-B498-1ADFF99776E5}"/>
          </ac:spMkLst>
        </pc:spChg>
        <pc:graphicFrameChg chg="add">
          <ac:chgData name="Annick Van Luik" userId="S::annick_van-luik@international-school.org::24fa5a24-b83d-4fee-98a0-cdd1213aee44" providerId="AD" clId="Web-{AED78B56-5AA8-4BCD-ACD0-E4677B13C5C6}" dt="2018-05-06T14:27:43.789" v="983"/>
          <ac:graphicFrameMkLst>
            <pc:docMk/>
            <pc:sldMk cId="3023409145" sldId="264"/>
            <ac:graphicFrameMk id="5" creationId="{1A5B1B77-4623-4A41-889C-66075C5E0A0B}"/>
          </ac:graphicFrameMkLst>
        </pc:graphicFrameChg>
      </pc:sldChg>
    </pc:docChg>
  </pc:docChgLst>
  <pc:docChgLst>
    <pc:chgData name="Madelief Alserda" userId="S::madelief_alserda@international-school.org::3267a7d5-ce1c-414a-8376-fe339e1dad69" providerId="AD" clId="Web-{C0D6EA0E-C4E5-4970-B2DF-0D6BE70FD347}"/>
    <pc:docChg chg="addSld modSld">
      <pc:chgData name="Madelief Alserda" userId="S::madelief_alserda@international-school.org::3267a7d5-ce1c-414a-8376-fe339e1dad69" providerId="AD" clId="Web-{C0D6EA0E-C4E5-4970-B2DF-0D6BE70FD347}" dt="2018-05-04T12:25:37.763" v="336"/>
      <pc:docMkLst>
        <pc:docMk/>
      </pc:docMkLst>
      <pc:sldChg chg="modSp">
        <pc:chgData name="Madelief Alserda" userId="S::madelief_alserda@international-school.org::3267a7d5-ce1c-414a-8376-fe339e1dad69" providerId="AD" clId="Web-{C0D6EA0E-C4E5-4970-B2DF-0D6BE70FD347}" dt="2018-05-04T11:59:11.259" v="7"/>
        <pc:sldMkLst>
          <pc:docMk/>
          <pc:sldMk cId="491459585" sldId="258"/>
        </pc:sldMkLst>
        <pc:spChg chg="mod">
          <ac:chgData name="Madelief Alserda" userId="S::madelief_alserda@international-school.org::3267a7d5-ce1c-414a-8376-fe339e1dad69" providerId="AD" clId="Web-{C0D6EA0E-C4E5-4970-B2DF-0D6BE70FD347}" dt="2018-05-04T11:59:02.274" v="0"/>
          <ac:spMkLst>
            <pc:docMk/>
            <pc:sldMk cId="491459585" sldId="258"/>
            <ac:spMk id="2" creationId="{42B483F8-9C0C-41AA-AD47-90CDD4B25B36}"/>
          </ac:spMkLst>
        </pc:spChg>
        <pc:spChg chg="mod">
          <ac:chgData name="Madelief Alserda" userId="S::madelief_alserda@international-school.org::3267a7d5-ce1c-414a-8376-fe339e1dad69" providerId="AD" clId="Web-{C0D6EA0E-C4E5-4970-B2DF-0D6BE70FD347}" dt="2018-05-04T11:59:11.259" v="7"/>
          <ac:spMkLst>
            <pc:docMk/>
            <pc:sldMk cId="491459585" sldId="258"/>
            <ac:spMk id="6" creationId="{FA84F999-C5CB-40A1-BBA6-81B1EFB2D7DC}"/>
          </ac:spMkLst>
        </pc:spChg>
      </pc:sldChg>
      <pc:sldChg chg="modSp new">
        <pc:chgData name="Madelief Alserda" userId="S::madelief_alserda@international-school.org::3267a7d5-ce1c-414a-8376-fe339e1dad69" providerId="AD" clId="Web-{C0D6EA0E-C4E5-4970-B2DF-0D6BE70FD347}" dt="2018-05-04T12:25:37.763" v="335"/>
        <pc:sldMkLst>
          <pc:docMk/>
          <pc:sldMk cId="3736262504" sldId="259"/>
        </pc:sldMkLst>
        <pc:spChg chg="mod">
          <ac:chgData name="Madelief Alserda" userId="S::madelief_alserda@international-school.org::3267a7d5-ce1c-414a-8376-fe339e1dad69" providerId="AD" clId="Web-{C0D6EA0E-C4E5-4970-B2DF-0D6BE70FD347}" dt="2018-05-04T12:08:28.198" v="90"/>
          <ac:spMkLst>
            <pc:docMk/>
            <pc:sldMk cId="3736262504" sldId="259"/>
            <ac:spMk id="2" creationId="{346569F8-C901-45AB-B4CF-45A526761A3B}"/>
          </ac:spMkLst>
        </pc:spChg>
        <pc:spChg chg="mod">
          <ac:chgData name="Madelief Alserda" userId="S::madelief_alserda@international-school.org::3267a7d5-ce1c-414a-8376-fe339e1dad69" providerId="AD" clId="Web-{C0D6EA0E-C4E5-4970-B2DF-0D6BE70FD347}" dt="2018-05-04T12:25:37.763" v="335"/>
          <ac:spMkLst>
            <pc:docMk/>
            <pc:sldMk cId="3736262504" sldId="259"/>
            <ac:spMk id="3" creationId="{DB0ED201-87D9-43D9-BE7A-A697294C2905}"/>
          </ac:spMkLst>
        </pc:spChg>
      </pc:sldChg>
      <pc:sldChg chg="modSp new">
        <pc:chgData name="Madelief Alserda" userId="S::madelief_alserda@international-school.org::3267a7d5-ce1c-414a-8376-fe339e1dad69" providerId="AD" clId="Web-{C0D6EA0E-C4E5-4970-B2DF-0D6BE70FD347}" dt="2018-05-04T12:20:16.143" v="141"/>
        <pc:sldMkLst>
          <pc:docMk/>
          <pc:sldMk cId="1036438403" sldId="260"/>
        </pc:sldMkLst>
        <pc:spChg chg="mod">
          <ac:chgData name="Madelief Alserda" userId="S::madelief_alserda@international-school.org::3267a7d5-ce1c-414a-8376-fe339e1dad69" providerId="AD" clId="Web-{C0D6EA0E-C4E5-4970-B2DF-0D6BE70FD347}" dt="2018-05-04T12:20:16.143" v="141"/>
          <ac:spMkLst>
            <pc:docMk/>
            <pc:sldMk cId="1036438403" sldId="260"/>
            <ac:spMk id="3" creationId="{DF5499B6-C569-4AF1-8AE5-804737729E74}"/>
          </ac:spMkLst>
        </pc:spChg>
      </pc:sldChg>
    </pc:docChg>
  </pc:docChgLst>
  <pc:docChgLst>
    <pc:chgData name="Madelief Alserda" userId="S::madelief_alserda@international-school.org::3267a7d5-ce1c-414a-8376-fe339e1dad69" providerId="AD" clId="Web-{635E183D-978D-42D5-B892-863278BA9845}"/>
    <pc:docChg chg="modSld">
      <pc:chgData name="Madelief Alserda" userId="S::madelief_alserda@international-school.org::3267a7d5-ce1c-414a-8376-fe339e1dad69" providerId="AD" clId="Web-{635E183D-978D-42D5-B892-863278BA9845}" dt="2018-05-05T08:37:17.785" v="402"/>
      <pc:docMkLst>
        <pc:docMk/>
      </pc:docMkLst>
      <pc:sldChg chg="modSp">
        <pc:chgData name="Madelief Alserda" userId="S::madelief_alserda@international-school.org::3267a7d5-ce1c-414a-8376-fe339e1dad69" providerId="AD" clId="Web-{635E183D-978D-42D5-B892-863278BA9845}" dt="2018-05-05T08:37:17.769" v="401"/>
        <pc:sldMkLst>
          <pc:docMk/>
          <pc:sldMk cId="3736262504" sldId="259"/>
        </pc:sldMkLst>
        <pc:spChg chg="mod">
          <ac:chgData name="Madelief Alserda" userId="S::madelief_alserda@international-school.org::3267a7d5-ce1c-414a-8376-fe339e1dad69" providerId="AD" clId="Web-{635E183D-978D-42D5-B892-863278BA9845}" dt="2018-05-05T08:37:17.769" v="401"/>
          <ac:spMkLst>
            <pc:docMk/>
            <pc:sldMk cId="3736262504" sldId="259"/>
            <ac:spMk id="3" creationId="{DB0ED201-87D9-43D9-BE7A-A697294C290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F223E7-3E96-47C2-A82A-097AC58C1518}" type="doc">
      <dgm:prSet loTypeId="urn:microsoft.com/office/officeart/2005/8/layout/hierarchy1" loCatId="hierarchy" qsTypeId="urn:microsoft.com/office/officeart/2005/8/quickstyle/simple2" qsCatId="simple" csTypeId="urn:microsoft.com/office/officeart/2005/8/colors/accent5_2" csCatId="accent5" phldr="1"/>
      <dgm:spPr/>
      <dgm:t>
        <a:bodyPr/>
        <a:lstStyle/>
        <a:p>
          <a:endParaRPr lang="en-US"/>
        </a:p>
      </dgm:t>
    </dgm:pt>
    <dgm:pt modelId="{9B4EFABC-C284-42B9-9AC8-9C539F1B2EC6}">
      <dgm:prSet/>
      <dgm:spPr/>
      <dgm:t>
        <a:bodyPr/>
        <a:lstStyle/>
        <a:p>
          <a:r>
            <a:rPr lang="en-US"/>
            <a:t>Drink is filled with sugar and caffeine, which eventually can lead to liver problems. This shows that REDBULL has been influencing on a cultural level through the lack of energy and therefore the “need” for REDBULL.</a:t>
          </a:r>
        </a:p>
      </dgm:t>
    </dgm:pt>
    <dgm:pt modelId="{7B878DA8-23E8-47BD-8E79-A7570F951D0D}" type="parTrans" cxnId="{651A9126-D647-485D-B623-93A5865CA33E}">
      <dgm:prSet/>
      <dgm:spPr/>
      <dgm:t>
        <a:bodyPr/>
        <a:lstStyle/>
        <a:p>
          <a:endParaRPr lang="en-US"/>
        </a:p>
      </dgm:t>
    </dgm:pt>
    <dgm:pt modelId="{7E54349D-4819-405E-B6DF-7BA3ACB43B51}" type="sibTrans" cxnId="{651A9126-D647-485D-B623-93A5865CA33E}">
      <dgm:prSet phldrT="1" phldr="0"/>
      <dgm:spPr/>
      <dgm:t>
        <a:bodyPr/>
        <a:lstStyle/>
        <a:p>
          <a:endParaRPr lang="en-US"/>
        </a:p>
      </dgm:t>
    </dgm:pt>
    <dgm:pt modelId="{1D6FE756-F0FA-40E3-B38F-44A6201790A3}">
      <dgm:prSet/>
      <dgm:spPr/>
      <dgm:t>
        <a:bodyPr/>
        <a:lstStyle/>
        <a:p>
          <a:r>
            <a:rPr lang="en-US"/>
            <a:t>On the contrary, on the REDBULL website they attempt to endorse sports through different videos and sports tips. </a:t>
          </a:r>
        </a:p>
      </dgm:t>
    </dgm:pt>
    <dgm:pt modelId="{CD8C9BB4-0A6D-402A-8E41-04154B2ED615}" type="parTrans" cxnId="{61A14BB9-6D39-4C4B-9FA4-9FC16BC19ED8}">
      <dgm:prSet/>
      <dgm:spPr/>
    </dgm:pt>
    <dgm:pt modelId="{17675E61-2274-4E7E-80C0-6F3620E7612F}" type="sibTrans" cxnId="{61A14BB9-6D39-4C4B-9FA4-9FC16BC19ED8}">
      <dgm:prSet/>
      <dgm:spPr/>
    </dgm:pt>
    <dgm:pt modelId="{7B5B5DFB-DA2A-4D81-BA3F-9D33C335CA1F}" type="pres">
      <dgm:prSet presAssocID="{19F223E7-3E96-47C2-A82A-097AC58C1518}" presName="hierChild1" presStyleCnt="0">
        <dgm:presLayoutVars>
          <dgm:chPref val="1"/>
          <dgm:dir/>
          <dgm:animOne val="branch"/>
          <dgm:animLvl val="lvl"/>
          <dgm:resizeHandles/>
        </dgm:presLayoutVars>
      </dgm:prSet>
      <dgm:spPr/>
      <dgm:t>
        <a:bodyPr/>
        <a:lstStyle/>
        <a:p>
          <a:endParaRPr lang="en-US"/>
        </a:p>
      </dgm:t>
    </dgm:pt>
    <dgm:pt modelId="{63A4E275-1A40-4495-BCEF-7910C6A1AAF9}" type="pres">
      <dgm:prSet presAssocID="{9B4EFABC-C284-42B9-9AC8-9C539F1B2EC6}" presName="hierRoot1" presStyleCnt="0"/>
      <dgm:spPr/>
    </dgm:pt>
    <dgm:pt modelId="{69972683-E896-402D-982D-CB1C8670585C}" type="pres">
      <dgm:prSet presAssocID="{9B4EFABC-C284-42B9-9AC8-9C539F1B2EC6}" presName="composite" presStyleCnt="0"/>
      <dgm:spPr/>
    </dgm:pt>
    <dgm:pt modelId="{FBB5C713-9543-4F16-8166-A747CD6FADD4}" type="pres">
      <dgm:prSet presAssocID="{9B4EFABC-C284-42B9-9AC8-9C539F1B2EC6}" presName="background" presStyleLbl="node0" presStyleIdx="0" presStyleCnt="2"/>
      <dgm:spPr/>
    </dgm:pt>
    <dgm:pt modelId="{8BEE1C04-992C-4E68-AAE8-F19E349478E5}" type="pres">
      <dgm:prSet presAssocID="{9B4EFABC-C284-42B9-9AC8-9C539F1B2EC6}" presName="text" presStyleLbl="fgAcc0" presStyleIdx="0" presStyleCnt="2">
        <dgm:presLayoutVars>
          <dgm:chPref val="3"/>
        </dgm:presLayoutVars>
      </dgm:prSet>
      <dgm:spPr/>
      <dgm:t>
        <a:bodyPr/>
        <a:lstStyle/>
        <a:p>
          <a:endParaRPr lang="en-US"/>
        </a:p>
      </dgm:t>
    </dgm:pt>
    <dgm:pt modelId="{D3CEFE42-C870-4D35-9CB9-D7A955B5A85B}" type="pres">
      <dgm:prSet presAssocID="{9B4EFABC-C284-42B9-9AC8-9C539F1B2EC6}" presName="hierChild2" presStyleCnt="0"/>
      <dgm:spPr/>
    </dgm:pt>
    <dgm:pt modelId="{42D86FCF-3028-4E16-AA45-C125E001361D}" type="pres">
      <dgm:prSet presAssocID="{1D6FE756-F0FA-40E3-B38F-44A6201790A3}" presName="hierRoot1" presStyleCnt="0"/>
      <dgm:spPr/>
    </dgm:pt>
    <dgm:pt modelId="{FC20AB8C-DED5-4FBD-BBF1-CD11DB1BC312}" type="pres">
      <dgm:prSet presAssocID="{1D6FE756-F0FA-40E3-B38F-44A6201790A3}" presName="composite" presStyleCnt="0"/>
      <dgm:spPr/>
    </dgm:pt>
    <dgm:pt modelId="{72974ACE-CA39-4367-89A1-60467333523C}" type="pres">
      <dgm:prSet presAssocID="{1D6FE756-F0FA-40E3-B38F-44A6201790A3}" presName="background" presStyleLbl="node0" presStyleIdx="1" presStyleCnt="2"/>
      <dgm:spPr/>
    </dgm:pt>
    <dgm:pt modelId="{E9958EFB-B835-4FD7-A898-F158860173B1}" type="pres">
      <dgm:prSet presAssocID="{1D6FE756-F0FA-40E3-B38F-44A6201790A3}" presName="text" presStyleLbl="fgAcc0" presStyleIdx="1" presStyleCnt="2">
        <dgm:presLayoutVars>
          <dgm:chPref val="3"/>
        </dgm:presLayoutVars>
      </dgm:prSet>
      <dgm:spPr/>
      <dgm:t>
        <a:bodyPr/>
        <a:lstStyle/>
        <a:p>
          <a:endParaRPr lang="en-US"/>
        </a:p>
      </dgm:t>
    </dgm:pt>
    <dgm:pt modelId="{59D78C96-7FA4-49FA-998B-76C8C8A6E103}" type="pres">
      <dgm:prSet presAssocID="{1D6FE756-F0FA-40E3-B38F-44A6201790A3}" presName="hierChild2" presStyleCnt="0"/>
      <dgm:spPr/>
    </dgm:pt>
  </dgm:ptLst>
  <dgm:cxnLst>
    <dgm:cxn modelId="{61A14BB9-6D39-4C4B-9FA4-9FC16BC19ED8}" srcId="{19F223E7-3E96-47C2-A82A-097AC58C1518}" destId="{1D6FE756-F0FA-40E3-B38F-44A6201790A3}" srcOrd="1" destOrd="0" parTransId="{CD8C9BB4-0A6D-402A-8E41-04154B2ED615}" sibTransId="{17675E61-2274-4E7E-80C0-6F3620E7612F}"/>
    <dgm:cxn modelId="{651A9126-D647-485D-B623-93A5865CA33E}" srcId="{19F223E7-3E96-47C2-A82A-097AC58C1518}" destId="{9B4EFABC-C284-42B9-9AC8-9C539F1B2EC6}" srcOrd="0" destOrd="0" parTransId="{7B878DA8-23E8-47BD-8E79-A7570F951D0D}" sibTransId="{7E54349D-4819-405E-B6DF-7BA3ACB43B51}"/>
    <dgm:cxn modelId="{2210762D-B029-410C-B2EE-C5BE99E805AA}" type="presOf" srcId="{19F223E7-3E96-47C2-A82A-097AC58C1518}" destId="{7B5B5DFB-DA2A-4D81-BA3F-9D33C335CA1F}" srcOrd="0" destOrd="0" presId="urn:microsoft.com/office/officeart/2005/8/layout/hierarchy1"/>
    <dgm:cxn modelId="{84B5A5C7-4868-4F7A-ACC6-72360F839969}" type="presOf" srcId="{9B4EFABC-C284-42B9-9AC8-9C539F1B2EC6}" destId="{8BEE1C04-992C-4E68-AAE8-F19E349478E5}" srcOrd="0" destOrd="0" presId="urn:microsoft.com/office/officeart/2005/8/layout/hierarchy1"/>
    <dgm:cxn modelId="{03413513-5461-44C4-AC56-42D823908308}" type="presOf" srcId="{1D6FE756-F0FA-40E3-B38F-44A6201790A3}" destId="{E9958EFB-B835-4FD7-A898-F158860173B1}" srcOrd="0" destOrd="0" presId="urn:microsoft.com/office/officeart/2005/8/layout/hierarchy1"/>
    <dgm:cxn modelId="{C961087B-428B-4CFE-A578-540A9B342EF0}" type="presParOf" srcId="{7B5B5DFB-DA2A-4D81-BA3F-9D33C335CA1F}" destId="{63A4E275-1A40-4495-BCEF-7910C6A1AAF9}" srcOrd="0" destOrd="0" presId="urn:microsoft.com/office/officeart/2005/8/layout/hierarchy1"/>
    <dgm:cxn modelId="{6962789A-25C2-4234-9996-4CAF81DD1403}" type="presParOf" srcId="{63A4E275-1A40-4495-BCEF-7910C6A1AAF9}" destId="{69972683-E896-402D-982D-CB1C8670585C}" srcOrd="0" destOrd="0" presId="urn:microsoft.com/office/officeart/2005/8/layout/hierarchy1"/>
    <dgm:cxn modelId="{30F3D49B-439C-439C-9990-4385CE22C946}" type="presParOf" srcId="{69972683-E896-402D-982D-CB1C8670585C}" destId="{FBB5C713-9543-4F16-8166-A747CD6FADD4}" srcOrd="0" destOrd="0" presId="urn:microsoft.com/office/officeart/2005/8/layout/hierarchy1"/>
    <dgm:cxn modelId="{99DF2738-9E76-4E8B-A7EE-D1BC42D456F4}" type="presParOf" srcId="{69972683-E896-402D-982D-CB1C8670585C}" destId="{8BEE1C04-992C-4E68-AAE8-F19E349478E5}" srcOrd="1" destOrd="0" presId="urn:microsoft.com/office/officeart/2005/8/layout/hierarchy1"/>
    <dgm:cxn modelId="{85A634A1-45B6-47DC-B2AA-A16BF5DDA529}" type="presParOf" srcId="{63A4E275-1A40-4495-BCEF-7910C6A1AAF9}" destId="{D3CEFE42-C870-4D35-9CB9-D7A955B5A85B}" srcOrd="1" destOrd="0" presId="urn:microsoft.com/office/officeart/2005/8/layout/hierarchy1"/>
    <dgm:cxn modelId="{44577259-6AA5-475E-908D-2B28E355EEE6}" type="presParOf" srcId="{7B5B5DFB-DA2A-4D81-BA3F-9D33C335CA1F}" destId="{42D86FCF-3028-4E16-AA45-C125E001361D}" srcOrd="1" destOrd="0" presId="urn:microsoft.com/office/officeart/2005/8/layout/hierarchy1"/>
    <dgm:cxn modelId="{D9DBDB7E-59CE-4416-8590-BAE478EC8FB7}" type="presParOf" srcId="{42D86FCF-3028-4E16-AA45-C125E001361D}" destId="{FC20AB8C-DED5-4FBD-BBF1-CD11DB1BC312}" srcOrd="0" destOrd="0" presId="urn:microsoft.com/office/officeart/2005/8/layout/hierarchy1"/>
    <dgm:cxn modelId="{071859C0-32E2-464F-B497-EB62D2524792}" type="presParOf" srcId="{FC20AB8C-DED5-4FBD-BBF1-CD11DB1BC312}" destId="{72974ACE-CA39-4367-89A1-60467333523C}" srcOrd="0" destOrd="0" presId="urn:microsoft.com/office/officeart/2005/8/layout/hierarchy1"/>
    <dgm:cxn modelId="{5557E4E9-1E17-4374-9352-1D53C6182475}" type="presParOf" srcId="{FC20AB8C-DED5-4FBD-BBF1-CD11DB1BC312}" destId="{E9958EFB-B835-4FD7-A898-F158860173B1}" srcOrd="1" destOrd="0" presId="urn:microsoft.com/office/officeart/2005/8/layout/hierarchy1"/>
    <dgm:cxn modelId="{232957CA-72C2-4E86-9F88-41889E85EA18}" type="presParOf" srcId="{42D86FCF-3028-4E16-AA45-C125E001361D}" destId="{59D78C96-7FA4-49FA-998B-76C8C8A6E10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D7C7A9-70E3-4536-A0D2-2469E627D207}"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3DD71D26-AA03-41D3-B35D-12A641DB0BA7}">
      <dgm:prSet/>
      <dgm:spPr/>
      <dgm:t>
        <a:bodyPr/>
        <a:lstStyle/>
        <a:p>
          <a:r>
            <a:rPr lang="en-GB"/>
            <a:t>Red bull is often seen at extreme sporting events which has caused the younger generation to associate the energy drink with extreme sports such as windsurfing, cliff diving, rock-climbing, Formula One, and even its own Air Racing series.</a:t>
          </a:r>
          <a:endParaRPr lang="en-US"/>
        </a:p>
      </dgm:t>
    </dgm:pt>
    <dgm:pt modelId="{CAD0F8B1-EEF0-4F8B-AA93-663809D983A4}" type="parTrans" cxnId="{AFB2A773-F1E9-431A-BD65-B95745B612C3}">
      <dgm:prSet/>
      <dgm:spPr/>
      <dgm:t>
        <a:bodyPr/>
        <a:lstStyle/>
        <a:p>
          <a:endParaRPr lang="en-US"/>
        </a:p>
      </dgm:t>
    </dgm:pt>
    <dgm:pt modelId="{1803A5A3-2645-43A4-A6BD-A87E9E2DAE54}" type="sibTrans" cxnId="{AFB2A773-F1E9-431A-BD65-B95745B612C3}">
      <dgm:prSet/>
      <dgm:spPr/>
      <dgm:t>
        <a:bodyPr/>
        <a:lstStyle/>
        <a:p>
          <a:endParaRPr lang="en-US"/>
        </a:p>
      </dgm:t>
    </dgm:pt>
    <dgm:pt modelId="{522C6B1C-0885-45A7-96C4-9432D4E058ED}">
      <dgm:prSet/>
      <dgm:spPr/>
      <dgm:t>
        <a:bodyPr/>
        <a:lstStyle/>
        <a:p>
          <a:r>
            <a:rPr lang="en-GB"/>
            <a:t>Red bull markets their drinks towards </a:t>
          </a:r>
          <a:r>
            <a:rPr lang="en-US"/>
            <a:t>the 18 to 34-year-old crowd which is most vulnerable crowd because of the major influence in sport and social perspective of a "cool" person.</a:t>
          </a:r>
        </a:p>
      </dgm:t>
    </dgm:pt>
    <dgm:pt modelId="{EEDDB07D-3837-473E-8ED8-01F3E0884184}" type="parTrans" cxnId="{8CA3CE8B-0CD1-4038-BFA3-A66060C3A087}">
      <dgm:prSet/>
      <dgm:spPr/>
      <dgm:t>
        <a:bodyPr/>
        <a:lstStyle/>
        <a:p>
          <a:endParaRPr lang="en-US"/>
        </a:p>
      </dgm:t>
    </dgm:pt>
    <dgm:pt modelId="{F7104770-3F46-4D0A-BFCE-1E5F306B5BFB}" type="sibTrans" cxnId="{8CA3CE8B-0CD1-4038-BFA3-A66060C3A087}">
      <dgm:prSet/>
      <dgm:spPr/>
      <dgm:t>
        <a:bodyPr/>
        <a:lstStyle/>
        <a:p>
          <a:endParaRPr lang="en-US"/>
        </a:p>
      </dgm:t>
    </dgm:pt>
    <dgm:pt modelId="{BF51516C-C0E4-4C82-850B-82E62DFBCDBE}">
      <dgm:prSet/>
      <dgm:spPr/>
      <dgm:t>
        <a:bodyPr/>
        <a:lstStyle/>
        <a:p>
          <a:r>
            <a:rPr lang="en-US"/>
            <a:t>They use different types of advertising at sporting events such as models that are handing out free cans of the drink, and ensuring that their name and brand were out there.</a:t>
          </a:r>
        </a:p>
      </dgm:t>
    </dgm:pt>
    <dgm:pt modelId="{9168C292-04B2-45A8-9103-F8BC589C7BFB}" type="parTrans" cxnId="{DA32357B-4BC9-4C26-A3D9-4AE58B55933F}">
      <dgm:prSet/>
      <dgm:spPr/>
      <dgm:t>
        <a:bodyPr/>
        <a:lstStyle/>
        <a:p>
          <a:endParaRPr lang="en-US"/>
        </a:p>
      </dgm:t>
    </dgm:pt>
    <dgm:pt modelId="{6AF7963B-FB9B-43F2-A985-E4BBBA4AE894}" type="sibTrans" cxnId="{DA32357B-4BC9-4C26-A3D9-4AE58B55933F}">
      <dgm:prSet/>
      <dgm:spPr/>
      <dgm:t>
        <a:bodyPr/>
        <a:lstStyle/>
        <a:p>
          <a:endParaRPr lang="en-US"/>
        </a:p>
      </dgm:t>
    </dgm:pt>
    <dgm:pt modelId="{BC91A381-875C-4CEF-A0A8-9DFA77AD1BAA}">
      <dgm:prSet/>
      <dgm:spPr/>
      <dgm:t>
        <a:bodyPr/>
        <a:lstStyle/>
        <a:p>
          <a:r>
            <a:rPr lang="en-US"/>
            <a:t>Red bull is also present in E-sports having their own teams playing in international gaming tournaments.</a:t>
          </a:r>
        </a:p>
      </dgm:t>
    </dgm:pt>
    <dgm:pt modelId="{1DA4FFF4-B202-4F72-83D5-A38BF158420A}" type="parTrans" cxnId="{FC2C6B67-9F10-404C-9A7F-8576D7422D0F}">
      <dgm:prSet/>
      <dgm:spPr/>
      <dgm:t>
        <a:bodyPr/>
        <a:lstStyle/>
        <a:p>
          <a:endParaRPr lang="en-US"/>
        </a:p>
      </dgm:t>
    </dgm:pt>
    <dgm:pt modelId="{23CE1ADD-8F95-4141-B15B-88A180B586FB}" type="sibTrans" cxnId="{FC2C6B67-9F10-404C-9A7F-8576D7422D0F}">
      <dgm:prSet/>
      <dgm:spPr/>
      <dgm:t>
        <a:bodyPr/>
        <a:lstStyle/>
        <a:p>
          <a:endParaRPr lang="en-US"/>
        </a:p>
      </dgm:t>
    </dgm:pt>
    <dgm:pt modelId="{AFAFD328-6750-44EA-882F-EAA859FF99B9}" type="pres">
      <dgm:prSet presAssocID="{D6D7C7A9-70E3-4536-A0D2-2469E627D207}" presName="linear" presStyleCnt="0">
        <dgm:presLayoutVars>
          <dgm:animLvl val="lvl"/>
          <dgm:resizeHandles val="exact"/>
        </dgm:presLayoutVars>
      </dgm:prSet>
      <dgm:spPr/>
      <dgm:t>
        <a:bodyPr/>
        <a:lstStyle/>
        <a:p>
          <a:endParaRPr lang="en-US"/>
        </a:p>
      </dgm:t>
    </dgm:pt>
    <dgm:pt modelId="{553AC6BA-F33B-4B9B-9B62-B9C281DB99C3}" type="pres">
      <dgm:prSet presAssocID="{3DD71D26-AA03-41D3-B35D-12A641DB0BA7}" presName="parentText" presStyleLbl="node1" presStyleIdx="0" presStyleCnt="4">
        <dgm:presLayoutVars>
          <dgm:chMax val="0"/>
          <dgm:bulletEnabled val="1"/>
        </dgm:presLayoutVars>
      </dgm:prSet>
      <dgm:spPr/>
      <dgm:t>
        <a:bodyPr/>
        <a:lstStyle/>
        <a:p>
          <a:endParaRPr lang="en-US"/>
        </a:p>
      </dgm:t>
    </dgm:pt>
    <dgm:pt modelId="{D2BF05C4-3B7F-4467-87B4-4ECEE1F8632F}" type="pres">
      <dgm:prSet presAssocID="{1803A5A3-2645-43A4-A6BD-A87E9E2DAE54}" presName="spacer" presStyleCnt="0"/>
      <dgm:spPr/>
    </dgm:pt>
    <dgm:pt modelId="{A8D4A4E0-2E45-461C-8908-78420CD91A53}" type="pres">
      <dgm:prSet presAssocID="{522C6B1C-0885-45A7-96C4-9432D4E058ED}" presName="parentText" presStyleLbl="node1" presStyleIdx="1" presStyleCnt="4">
        <dgm:presLayoutVars>
          <dgm:chMax val="0"/>
          <dgm:bulletEnabled val="1"/>
        </dgm:presLayoutVars>
      </dgm:prSet>
      <dgm:spPr/>
      <dgm:t>
        <a:bodyPr/>
        <a:lstStyle/>
        <a:p>
          <a:endParaRPr lang="en-US"/>
        </a:p>
      </dgm:t>
    </dgm:pt>
    <dgm:pt modelId="{4C6AFB75-44D1-4997-A463-FD1F58952CF4}" type="pres">
      <dgm:prSet presAssocID="{F7104770-3F46-4D0A-BFCE-1E5F306B5BFB}" presName="spacer" presStyleCnt="0"/>
      <dgm:spPr/>
    </dgm:pt>
    <dgm:pt modelId="{7F54D6C4-20CB-4576-9D83-E19A0CA7D066}" type="pres">
      <dgm:prSet presAssocID="{BF51516C-C0E4-4C82-850B-82E62DFBCDBE}" presName="parentText" presStyleLbl="node1" presStyleIdx="2" presStyleCnt="4">
        <dgm:presLayoutVars>
          <dgm:chMax val="0"/>
          <dgm:bulletEnabled val="1"/>
        </dgm:presLayoutVars>
      </dgm:prSet>
      <dgm:spPr/>
      <dgm:t>
        <a:bodyPr/>
        <a:lstStyle/>
        <a:p>
          <a:endParaRPr lang="en-US"/>
        </a:p>
      </dgm:t>
    </dgm:pt>
    <dgm:pt modelId="{8641F62E-1434-4D72-8D68-0D886B2A33C6}" type="pres">
      <dgm:prSet presAssocID="{6AF7963B-FB9B-43F2-A985-E4BBBA4AE894}" presName="spacer" presStyleCnt="0"/>
      <dgm:spPr/>
    </dgm:pt>
    <dgm:pt modelId="{579D51E2-7C40-4CE0-8149-2F5346BBEA7E}" type="pres">
      <dgm:prSet presAssocID="{BC91A381-875C-4CEF-A0A8-9DFA77AD1BAA}" presName="parentText" presStyleLbl="node1" presStyleIdx="3" presStyleCnt="4">
        <dgm:presLayoutVars>
          <dgm:chMax val="0"/>
          <dgm:bulletEnabled val="1"/>
        </dgm:presLayoutVars>
      </dgm:prSet>
      <dgm:spPr/>
      <dgm:t>
        <a:bodyPr/>
        <a:lstStyle/>
        <a:p>
          <a:endParaRPr lang="en-US"/>
        </a:p>
      </dgm:t>
    </dgm:pt>
  </dgm:ptLst>
  <dgm:cxnLst>
    <dgm:cxn modelId="{CA260AD2-FDA1-4025-AE81-F73722802046}" type="presOf" srcId="{D6D7C7A9-70E3-4536-A0D2-2469E627D207}" destId="{AFAFD328-6750-44EA-882F-EAA859FF99B9}" srcOrd="0" destOrd="0" presId="urn:microsoft.com/office/officeart/2005/8/layout/vList2"/>
    <dgm:cxn modelId="{DA32357B-4BC9-4C26-A3D9-4AE58B55933F}" srcId="{D6D7C7A9-70E3-4536-A0D2-2469E627D207}" destId="{BF51516C-C0E4-4C82-850B-82E62DFBCDBE}" srcOrd="2" destOrd="0" parTransId="{9168C292-04B2-45A8-9103-F8BC589C7BFB}" sibTransId="{6AF7963B-FB9B-43F2-A985-E4BBBA4AE894}"/>
    <dgm:cxn modelId="{619ED046-4E76-4B3C-9077-7B8494D8680B}" type="presOf" srcId="{522C6B1C-0885-45A7-96C4-9432D4E058ED}" destId="{A8D4A4E0-2E45-461C-8908-78420CD91A53}" srcOrd="0" destOrd="0" presId="urn:microsoft.com/office/officeart/2005/8/layout/vList2"/>
    <dgm:cxn modelId="{FC2C6B67-9F10-404C-9A7F-8576D7422D0F}" srcId="{D6D7C7A9-70E3-4536-A0D2-2469E627D207}" destId="{BC91A381-875C-4CEF-A0A8-9DFA77AD1BAA}" srcOrd="3" destOrd="0" parTransId="{1DA4FFF4-B202-4F72-83D5-A38BF158420A}" sibTransId="{23CE1ADD-8F95-4141-B15B-88A180B586FB}"/>
    <dgm:cxn modelId="{8F34BB2F-9F27-4D2B-88CD-2D2C4D2A0119}" type="presOf" srcId="{BF51516C-C0E4-4C82-850B-82E62DFBCDBE}" destId="{7F54D6C4-20CB-4576-9D83-E19A0CA7D066}" srcOrd="0" destOrd="0" presId="urn:microsoft.com/office/officeart/2005/8/layout/vList2"/>
    <dgm:cxn modelId="{8CA3CE8B-0CD1-4038-BFA3-A66060C3A087}" srcId="{D6D7C7A9-70E3-4536-A0D2-2469E627D207}" destId="{522C6B1C-0885-45A7-96C4-9432D4E058ED}" srcOrd="1" destOrd="0" parTransId="{EEDDB07D-3837-473E-8ED8-01F3E0884184}" sibTransId="{F7104770-3F46-4D0A-BFCE-1E5F306B5BFB}"/>
    <dgm:cxn modelId="{24F38E9B-F881-4C61-924E-2C970149A22C}" type="presOf" srcId="{BC91A381-875C-4CEF-A0A8-9DFA77AD1BAA}" destId="{579D51E2-7C40-4CE0-8149-2F5346BBEA7E}" srcOrd="0" destOrd="0" presId="urn:microsoft.com/office/officeart/2005/8/layout/vList2"/>
    <dgm:cxn modelId="{AFB2A773-F1E9-431A-BD65-B95745B612C3}" srcId="{D6D7C7A9-70E3-4536-A0D2-2469E627D207}" destId="{3DD71D26-AA03-41D3-B35D-12A641DB0BA7}" srcOrd="0" destOrd="0" parTransId="{CAD0F8B1-EEF0-4F8B-AA93-663809D983A4}" sibTransId="{1803A5A3-2645-43A4-A6BD-A87E9E2DAE54}"/>
    <dgm:cxn modelId="{3AF8D9A1-702F-4389-A39B-309061F4D60F}" type="presOf" srcId="{3DD71D26-AA03-41D3-B35D-12A641DB0BA7}" destId="{553AC6BA-F33B-4B9B-9B62-B9C281DB99C3}" srcOrd="0" destOrd="0" presId="urn:microsoft.com/office/officeart/2005/8/layout/vList2"/>
    <dgm:cxn modelId="{A6AEE5FE-10D4-4898-B9D6-1A900B94C728}" type="presParOf" srcId="{AFAFD328-6750-44EA-882F-EAA859FF99B9}" destId="{553AC6BA-F33B-4B9B-9B62-B9C281DB99C3}" srcOrd="0" destOrd="0" presId="urn:microsoft.com/office/officeart/2005/8/layout/vList2"/>
    <dgm:cxn modelId="{0548FEAF-1D72-4B3B-A646-1990EF712971}" type="presParOf" srcId="{AFAFD328-6750-44EA-882F-EAA859FF99B9}" destId="{D2BF05C4-3B7F-4467-87B4-4ECEE1F8632F}" srcOrd="1" destOrd="0" presId="urn:microsoft.com/office/officeart/2005/8/layout/vList2"/>
    <dgm:cxn modelId="{18EB017E-A316-4E34-90A7-2A0B2E102A01}" type="presParOf" srcId="{AFAFD328-6750-44EA-882F-EAA859FF99B9}" destId="{A8D4A4E0-2E45-461C-8908-78420CD91A53}" srcOrd="2" destOrd="0" presId="urn:microsoft.com/office/officeart/2005/8/layout/vList2"/>
    <dgm:cxn modelId="{65478863-B714-4AF0-AC8F-4813A358C32D}" type="presParOf" srcId="{AFAFD328-6750-44EA-882F-EAA859FF99B9}" destId="{4C6AFB75-44D1-4997-A463-FD1F58952CF4}" srcOrd="3" destOrd="0" presId="urn:microsoft.com/office/officeart/2005/8/layout/vList2"/>
    <dgm:cxn modelId="{EA742F81-FE48-46E4-8B7B-0EA89C705748}" type="presParOf" srcId="{AFAFD328-6750-44EA-882F-EAA859FF99B9}" destId="{7F54D6C4-20CB-4576-9D83-E19A0CA7D066}" srcOrd="4" destOrd="0" presId="urn:microsoft.com/office/officeart/2005/8/layout/vList2"/>
    <dgm:cxn modelId="{96542949-63DD-4E19-8CE4-92A84C88B159}" type="presParOf" srcId="{AFAFD328-6750-44EA-882F-EAA859FF99B9}" destId="{8641F62E-1434-4D72-8D68-0D886B2A33C6}" srcOrd="5" destOrd="0" presId="urn:microsoft.com/office/officeart/2005/8/layout/vList2"/>
    <dgm:cxn modelId="{24A9AEEE-EC01-434D-BAD9-C18597BACD0B}" type="presParOf" srcId="{AFAFD328-6750-44EA-882F-EAA859FF99B9}" destId="{579D51E2-7C40-4CE0-8149-2F5346BBEA7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9B8D20-91DC-4D3A-A044-D836C3AECEFD}" type="doc">
      <dgm:prSet loTypeId="urn:microsoft.com/office/officeart/2005/8/layout/vList2" loCatId="list" qsTypeId="urn:microsoft.com/office/officeart/2005/8/quickstyle/simple2" qsCatId="simple" csTypeId="urn:microsoft.com/office/officeart/2005/8/colors/accent4_2" csCatId="accent4"/>
      <dgm:spPr/>
      <dgm:t>
        <a:bodyPr/>
        <a:lstStyle/>
        <a:p>
          <a:endParaRPr lang="en-US"/>
        </a:p>
      </dgm:t>
    </dgm:pt>
    <dgm:pt modelId="{52B05E85-9408-429E-A6A2-F74DDE9D6D21}">
      <dgm:prSet/>
      <dgm:spPr/>
      <dgm:t>
        <a:bodyPr/>
        <a:lstStyle/>
        <a:p>
          <a:r>
            <a:rPr lang="en-US"/>
            <a:t>Red Bull Records – This record label is connecting other parts of the world through music. </a:t>
          </a:r>
        </a:p>
      </dgm:t>
    </dgm:pt>
    <dgm:pt modelId="{2B7B7581-BAFD-462E-A791-AEFD3AB67A3B}" type="parTrans" cxnId="{14168962-6F0B-4B80-B2D4-77D1216BC425}">
      <dgm:prSet/>
      <dgm:spPr/>
      <dgm:t>
        <a:bodyPr/>
        <a:lstStyle/>
        <a:p>
          <a:endParaRPr lang="en-US"/>
        </a:p>
      </dgm:t>
    </dgm:pt>
    <dgm:pt modelId="{A56E4678-CF03-48AB-8A6A-0FAF4BB9B2FF}" type="sibTrans" cxnId="{14168962-6F0B-4B80-B2D4-77D1216BC425}">
      <dgm:prSet/>
      <dgm:spPr/>
      <dgm:t>
        <a:bodyPr/>
        <a:lstStyle/>
        <a:p>
          <a:endParaRPr lang="en-US"/>
        </a:p>
      </dgm:t>
    </dgm:pt>
    <dgm:pt modelId="{8335E32D-BB58-4287-995B-83696DEE7142}">
      <dgm:prSet/>
      <dgm:spPr/>
      <dgm:t>
        <a:bodyPr/>
        <a:lstStyle/>
        <a:p>
          <a:r>
            <a:rPr lang="en-US"/>
            <a:t>Red Bull Racing – They have their own team for Formula One, which has accumulated many fans. </a:t>
          </a:r>
        </a:p>
      </dgm:t>
    </dgm:pt>
    <dgm:pt modelId="{6F6023B8-1552-4D85-A0AA-836D5A5C59C3}" type="parTrans" cxnId="{1C058569-4C81-455C-B085-9ED4861AD2A4}">
      <dgm:prSet/>
      <dgm:spPr/>
      <dgm:t>
        <a:bodyPr/>
        <a:lstStyle/>
        <a:p>
          <a:endParaRPr lang="en-US"/>
        </a:p>
      </dgm:t>
    </dgm:pt>
    <dgm:pt modelId="{EEB16375-9E19-491B-9C45-3823BCC6979D}" type="sibTrans" cxnId="{1C058569-4C81-455C-B085-9ED4861AD2A4}">
      <dgm:prSet/>
      <dgm:spPr/>
      <dgm:t>
        <a:bodyPr/>
        <a:lstStyle/>
        <a:p>
          <a:endParaRPr lang="en-US"/>
        </a:p>
      </dgm:t>
    </dgm:pt>
    <dgm:pt modelId="{190A3893-E576-4611-8A1F-00365A739F32}">
      <dgm:prSet/>
      <dgm:spPr/>
      <dgm:t>
        <a:bodyPr/>
        <a:lstStyle/>
        <a:p>
          <a:r>
            <a:rPr lang="en-US"/>
            <a:t>Others include Red Bull TV, Red Bull Photography, Benevento Publishing, Red Bull Music Academy, Red Bull Music Publishing.</a:t>
          </a:r>
        </a:p>
      </dgm:t>
    </dgm:pt>
    <dgm:pt modelId="{786BED8F-6DC7-4A16-946E-A30D6463FF98}" type="parTrans" cxnId="{F2BD2073-828E-42DD-A496-D0CD2BD244AA}">
      <dgm:prSet/>
      <dgm:spPr/>
      <dgm:t>
        <a:bodyPr/>
        <a:lstStyle/>
        <a:p>
          <a:endParaRPr lang="en-US"/>
        </a:p>
      </dgm:t>
    </dgm:pt>
    <dgm:pt modelId="{F678C114-F331-4210-974A-5D6B615341DD}" type="sibTrans" cxnId="{F2BD2073-828E-42DD-A496-D0CD2BD244AA}">
      <dgm:prSet/>
      <dgm:spPr/>
      <dgm:t>
        <a:bodyPr/>
        <a:lstStyle/>
        <a:p>
          <a:endParaRPr lang="en-US"/>
        </a:p>
      </dgm:t>
    </dgm:pt>
    <dgm:pt modelId="{5D39ED59-8C4C-49D1-AA47-558C85403068}" type="pres">
      <dgm:prSet presAssocID="{209B8D20-91DC-4D3A-A044-D836C3AECEFD}" presName="linear" presStyleCnt="0">
        <dgm:presLayoutVars>
          <dgm:animLvl val="lvl"/>
          <dgm:resizeHandles val="exact"/>
        </dgm:presLayoutVars>
      </dgm:prSet>
      <dgm:spPr/>
      <dgm:t>
        <a:bodyPr/>
        <a:lstStyle/>
        <a:p>
          <a:endParaRPr lang="en-US"/>
        </a:p>
      </dgm:t>
    </dgm:pt>
    <dgm:pt modelId="{95CA889B-E855-46CB-B890-5E8194246374}" type="pres">
      <dgm:prSet presAssocID="{52B05E85-9408-429E-A6A2-F74DDE9D6D21}" presName="parentText" presStyleLbl="node1" presStyleIdx="0" presStyleCnt="3">
        <dgm:presLayoutVars>
          <dgm:chMax val="0"/>
          <dgm:bulletEnabled val="1"/>
        </dgm:presLayoutVars>
      </dgm:prSet>
      <dgm:spPr/>
      <dgm:t>
        <a:bodyPr/>
        <a:lstStyle/>
        <a:p>
          <a:endParaRPr lang="en-US"/>
        </a:p>
      </dgm:t>
    </dgm:pt>
    <dgm:pt modelId="{583B9A7F-A1ED-49B6-B866-CDFAC85B213D}" type="pres">
      <dgm:prSet presAssocID="{A56E4678-CF03-48AB-8A6A-0FAF4BB9B2FF}" presName="spacer" presStyleCnt="0"/>
      <dgm:spPr/>
    </dgm:pt>
    <dgm:pt modelId="{01BD5DCD-5F2A-4921-BBE8-0E72772D77BA}" type="pres">
      <dgm:prSet presAssocID="{8335E32D-BB58-4287-995B-83696DEE7142}" presName="parentText" presStyleLbl="node1" presStyleIdx="1" presStyleCnt="3">
        <dgm:presLayoutVars>
          <dgm:chMax val="0"/>
          <dgm:bulletEnabled val="1"/>
        </dgm:presLayoutVars>
      </dgm:prSet>
      <dgm:spPr/>
      <dgm:t>
        <a:bodyPr/>
        <a:lstStyle/>
        <a:p>
          <a:endParaRPr lang="en-US"/>
        </a:p>
      </dgm:t>
    </dgm:pt>
    <dgm:pt modelId="{D8CE3634-BC35-4C5B-AE3B-C6B94692C61B}" type="pres">
      <dgm:prSet presAssocID="{EEB16375-9E19-491B-9C45-3823BCC6979D}" presName="spacer" presStyleCnt="0"/>
      <dgm:spPr/>
    </dgm:pt>
    <dgm:pt modelId="{69A71AE2-46F7-412A-BEAF-2B57A2914BC0}" type="pres">
      <dgm:prSet presAssocID="{190A3893-E576-4611-8A1F-00365A739F32}" presName="parentText" presStyleLbl="node1" presStyleIdx="2" presStyleCnt="3">
        <dgm:presLayoutVars>
          <dgm:chMax val="0"/>
          <dgm:bulletEnabled val="1"/>
        </dgm:presLayoutVars>
      </dgm:prSet>
      <dgm:spPr/>
      <dgm:t>
        <a:bodyPr/>
        <a:lstStyle/>
        <a:p>
          <a:endParaRPr lang="en-US"/>
        </a:p>
      </dgm:t>
    </dgm:pt>
  </dgm:ptLst>
  <dgm:cxnLst>
    <dgm:cxn modelId="{59C625B7-155D-4BC3-B3EB-11CADA94D6A9}" type="presOf" srcId="{8335E32D-BB58-4287-995B-83696DEE7142}" destId="{01BD5DCD-5F2A-4921-BBE8-0E72772D77BA}" srcOrd="0" destOrd="0" presId="urn:microsoft.com/office/officeart/2005/8/layout/vList2"/>
    <dgm:cxn modelId="{8DCDFDE6-1666-438A-9574-C96B3AD8D02C}" type="presOf" srcId="{209B8D20-91DC-4D3A-A044-D836C3AECEFD}" destId="{5D39ED59-8C4C-49D1-AA47-558C85403068}" srcOrd="0" destOrd="0" presId="urn:microsoft.com/office/officeart/2005/8/layout/vList2"/>
    <dgm:cxn modelId="{F2BD2073-828E-42DD-A496-D0CD2BD244AA}" srcId="{209B8D20-91DC-4D3A-A044-D836C3AECEFD}" destId="{190A3893-E576-4611-8A1F-00365A739F32}" srcOrd="2" destOrd="0" parTransId="{786BED8F-6DC7-4A16-946E-A30D6463FF98}" sibTransId="{F678C114-F331-4210-974A-5D6B615341DD}"/>
    <dgm:cxn modelId="{1C058569-4C81-455C-B085-9ED4861AD2A4}" srcId="{209B8D20-91DC-4D3A-A044-D836C3AECEFD}" destId="{8335E32D-BB58-4287-995B-83696DEE7142}" srcOrd="1" destOrd="0" parTransId="{6F6023B8-1552-4D85-A0AA-836D5A5C59C3}" sibTransId="{EEB16375-9E19-491B-9C45-3823BCC6979D}"/>
    <dgm:cxn modelId="{14168962-6F0B-4B80-B2D4-77D1216BC425}" srcId="{209B8D20-91DC-4D3A-A044-D836C3AECEFD}" destId="{52B05E85-9408-429E-A6A2-F74DDE9D6D21}" srcOrd="0" destOrd="0" parTransId="{2B7B7581-BAFD-462E-A791-AEFD3AB67A3B}" sibTransId="{A56E4678-CF03-48AB-8A6A-0FAF4BB9B2FF}"/>
    <dgm:cxn modelId="{277D843B-EFAB-464C-BB27-11C714069CC5}" type="presOf" srcId="{52B05E85-9408-429E-A6A2-F74DDE9D6D21}" destId="{95CA889B-E855-46CB-B890-5E8194246374}" srcOrd="0" destOrd="0" presId="urn:microsoft.com/office/officeart/2005/8/layout/vList2"/>
    <dgm:cxn modelId="{CE04C21A-1236-4299-8D30-823C7211C4E3}" type="presOf" srcId="{190A3893-E576-4611-8A1F-00365A739F32}" destId="{69A71AE2-46F7-412A-BEAF-2B57A2914BC0}" srcOrd="0" destOrd="0" presId="urn:microsoft.com/office/officeart/2005/8/layout/vList2"/>
    <dgm:cxn modelId="{E331869F-EC03-4821-AE17-7922E21BAD50}" type="presParOf" srcId="{5D39ED59-8C4C-49D1-AA47-558C85403068}" destId="{95CA889B-E855-46CB-B890-5E8194246374}" srcOrd="0" destOrd="0" presId="urn:microsoft.com/office/officeart/2005/8/layout/vList2"/>
    <dgm:cxn modelId="{81A28C5C-FF61-4345-8FC4-50A8408357D6}" type="presParOf" srcId="{5D39ED59-8C4C-49D1-AA47-558C85403068}" destId="{583B9A7F-A1ED-49B6-B866-CDFAC85B213D}" srcOrd="1" destOrd="0" presId="urn:microsoft.com/office/officeart/2005/8/layout/vList2"/>
    <dgm:cxn modelId="{8592E2C6-63B5-4A5E-8BD3-1848A177AD9E}" type="presParOf" srcId="{5D39ED59-8C4C-49D1-AA47-558C85403068}" destId="{01BD5DCD-5F2A-4921-BBE8-0E72772D77BA}" srcOrd="2" destOrd="0" presId="urn:microsoft.com/office/officeart/2005/8/layout/vList2"/>
    <dgm:cxn modelId="{8999B1AD-E22F-4E42-ADC7-6054A10208D6}" type="presParOf" srcId="{5D39ED59-8C4C-49D1-AA47-558C85403068}" destId="{D8CE3634-BC35-4C5B-AE3B-C6B94692C61B}" srcOrd="3" destOrd="0" presId="urn:microsoft.com/office/officeart/2005/8/layout/vList2"/>
    <dgm:cxn modelId="{FD4699C9-9F38-4947-9FCA-A8F122A7FC2E}" type="presParOf" srcId="{5D39ED59-8C4C-49D1-AA47-558C85403068}" destId="{69A71AE2-46F7-412A-BEAF-2B57A2914BC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7F68C8-BEF6-4ED4-8228-D58D588CD05A}" type="doc">
      <dgm:prSet loTypeId="urn:microsoft.com/office/officeart/2005/8/layout/vList2" loCatId="list" qsTypeId="urn:microsoft.com/office/officeart/2005/8/quickstyle/simple3" qsCatId="simple" csTypeId="urn:microsoft.com/office/officeart/2005/8/colors/accent5_2" csCatId="accent5"/>
      <dgm:spPr/>
      <dgm:t>
        <a:bodyPr/>
        <a:lstStyle/>
        <a:p>
          <a:endParaRPr lang="en-US"/>
        </a:p>
      </dgm:t>
    </dgm:pt>
    <dgm:pt modelId="{C607CC23-BF31-44DC-8873-67A67A4F853B}">
      <dgm:prSet/>
      <dgm:spPr/>
      <dgm:t>
        <a:bodyPr/>
        <a:lstStyle/>
        <a:p>
          <a:r>
            <a:rPr lang="en-US"/>
            <a:t>(Using Vietnam as an example.)</a:t>
          </a:r>
        </a:p>
      </dgm:t>
    </dgm:pt>
    <dgm:pt modelId="{1353B6DA-AFEF-4770-AE57-B257B1DB0B4A}" type="parTrans" cxnId="{B6A2CEAB-4CC7-4A1D-954E-36F90FEC517A}">
      <dgm:prSet/>
      <dgm:spPr/>
      <dgm:t>
        <a:bodyPr/>
        <a:lstStyle/>
        <a:p>
          <a:endParaRPr lang="en-US"/>
        </a:p>
      </dgm:t>
    </dgm:pt>
    <dgm:pt modelId="{09E78150-9E70-4E4A-8CD7-30FB22021E6D}" type="sibTrans" cxnId="{B6A2CEAB-4CC7-4A1D-954E-36F90FEC517A}">
      <dgm:prSet/>
      <dgm:spPr/>
      <dgm:t>
        <a:bodyPr/>
        <a:lstStyle/>
        <a:p>
          <a:endParaRPr lang="en-US"/>
        </a:p>
      </dgm:t>
    </dgm:pt>
    <dgm:pt modelId="{92E7912D-FDBD-4615-B64D-C72691CD00B5}">
      <dgm:prSet/>
      <dgm:spPr/>
      <dgm:t>
        <a:bodyPr/>
        <a:lstStyle/>
        <a:p>
          <a:r>
            <a:rPr lang="en-US"/>
            <a:t>Vietnam is one of the few Communist countries left and is opening to Capitalism.</a:t>
          </a:r>
        </a:p>
      </dgm:t>
    </dgm:pt>
    <dgm:pt modelId="{1B914F90-F627-415F-AC73-CDCD6F961203}" type="parTrans" cxnId="{A53F3C7E-2B74-4F00-8221-C047CF495383}">
      <dgm:prSet/>
      <dgm:spPr/>
      <dgm:t>
        <a:bodyPr/>
        <a:lstStyle/>
        <a:p>
          <a:endParaRPr lang="en-US"/>
        </a:p>
      </dgm:t>
    </dgm:pt>
    <dgm:pt modelId="{3BCC598A-3FD3-4F0E-8062-2AD28334964B}" type="sibTrans" cxnId="{A53F3C7E-2B74-4F00-8221-C047CF495383}">
      <dgm:prSet/>
      <dgm:spPr/>
      <dgm:t>
        <a:bodyPr/>
        <a:lstStyle/>
        <a:p>
          <a:endParaRPr lang="en-US"/>
        </a:p>
      </dgm:t>
    </dgm:pt>
    <dgm:pt modelId="{9761A372-4950-44BF-A918-E3A1D88D5A2A}">
      <dgm:prSet/>
      <dgm:spPr/>
      <dgm:t>
        <a:bodyPr/>
        <a:lstStyle/>
        <a:p>
          <a:r>
            <a:rPr lang="en-US"/>
            <a:t>Formula One has spent the last 20 years building its presence in South Asia.</a:t>
          </a:r>
        </a:p>
      </dgm:t>
    </dgm:pt>
    <dgm:pt modelId="{B625F306-AD76-4ED3-924C-BE3BCECA73F5}" type="parTrans" cxnId="{77692A3A-F716-44BC-9656-94AD763145DF}">
      <dgm:prSet/>
      <dgm:spPr/>
      <dgm:t>
        <a:bodyPr/>
        <a:lstStyle/>
        <a:p>
          <a:endParaRPr lang="en-US"/>
        </a:p>
      </dgm:t>
    </dgm:pt>
    <dgm:pt modelId="{4F2CDE2A-A3DA-430B-AFFB-C72315723174}" type="sibTrans" cxnId="{77692A3A-F716-44BC-9656-94AD763145DF}">
      <dgm:prSet/>
      <dgm:spPr/>
      <dgm:t>
        <a:bodyPr/>
        <a:lstStyle/>
        <a:p>
          <a:endParaRPr lang="en-US"/>
        </a:p>
      </dgm:t>
    </dgm:pt>
    <dgm:pt modelId="{0461806E-E4D1-4D4B-AFEA-D70ACBC64FFC}">
      <dgm:prSet/>
      <dgm:spPr/>
      <dgm:t>
        <a:bodyPr/>
        <a:lstStyle/>
        <a:p>
          <a:r>
            <a:rPr lang="en-US"/>
            <a:t>Just last week, Red Bull Racing put on a show in Ho Chi Minh City, Vietnam. To which tens of thousands attended.</a:t>
          </a:r>
        </a:p>
      </dgm:t>
    </dgm:pt>
    <dgm:pt modelId="{2A8A8B00-22D3-4A10-800B-03D468E2DB99}" type="parTrans" cxnId="{9558B0AE-9153-4C5E-80F9-7DACAFCA3F5B}">
      <dgm:prSet/>
      <dgm:spPr/>
      <dgm:t>
        <a:bodyPr/>
        <a:lstStyle/>
        <a:p>
          <a:endParaRPr lang="en-US"/>
        </a:p>
      </dgm:t>
    </dgm:pt>
    <dgm:pt modelId="{874E2473-C0AB-4947-806E-7A689B7AC6A1}" type="sibTrans" cxnId="{9558B0AE-9153-4C5E-80F9-7DACAFCA3F5B}">
      <dgm:prSet/>
      <dgm:spPr/>
      <dgm:t>
        <a:bodyPr/>
        <a:lstStyle/>
        <a:p>
          <a:endParaRPr lang="en-US"/>
        </a:p>
      </dgm:t>
    </dgm:pt>
    <dgm:pt modelId="{834A49AB-D0FC-45BE-BE30-9B61B66F71FB}">
      <dgm:prSet/>
      <dgm:spPr/>
      <dgm:t>
        <a:bodyPr/>
        <a:lstStyle/>
        <a:p>
          <a:r>
            <a:rPr lang="en-US"/>
            <a:t>This implication of Westernization is causing more people in LIC to spend their money on these types of events. </a:t>
          </a:r>
        </a:p>
      </dgm:t>
    </dgm:pt>
    <dgm:pt modelId="{1B95E184-2D67-4DA8-B4F5-1096693C4FDA}" type="parTrans" cxnId="{84096A70-84AA-4AE6-945C-4E4AA01AA4E4}">
      <dgm:prSet/>
      <dgm:spPr/>
      <dgm:t>
        <a:bodyPr/>
        <a:lstStyle/>
        <a:p>
          <a:endParaRPr lang="en-US"/>
        </a:p>
      </dgm:t>
    </dgm:pt>
    <dgm:pt modelId="{7142BEE8-F765-4566-BA7A-615F53B7666D}" type="sibTrans" cxnId="{84096A70-84AA-4AE6-945C-4E4AA01AA4E4}">
      <dgm:prSet/>
      <dgm:spPr/>
      <dgm:t>
        <a:bodyPr/>
        <a:lstStyle/>
        <a:p>
          <a:endParaRPr lang="en-US"/>
        </a:p>
      </dgm:t>
    </dgm:pt>
    <dgm:pt modelId="{C6527B2B-9D00-4C35-860E-E73EA47539CE}">
      <dgm:prSet/>
      <dgm:spPr/>
      <dgm:t>
        <a:bodyPr/>
        <a:lstStyle/>
        <a:p>
          <a:r>
            <a:rPr lang="en-US"/>
            <a:t>The Western image is also making people with not a lot of money spending it on brand drinks and items. Branding rather than what is actually needed.</a:t>
          </a:r>
        </a:p>
      </dgm:t>
    </dgm:pt>
    <dgm:pt modelId="{8E9A2610-3BAA-477D-B54B-8FCD6B8E192F}" type="parTrans" cxnId="{5B1BBD80-0B3A-411B-83CD-86B2C75CA4A9}">
      <dgm:prSet/>
      <dgm:spPr/>
      <dgm:t>
        <a:bodyPr/>
        <a:lstStyle/>
        <a:p>
          <a:endParaRPr lang="en-US"/>
        </a:p>
      </dgm:t>
    </dgm:pt>
    <dgm:pt modelId="{B7506AEB-6B16-40D2-A0AF-9810A5237E29}" type="sibTrans" cxnId="{5B1BBD80-0B3A-411B-83CD-86B2C75CA4A9}">
      <dgm:prSet/>
      <dgm:spPr/>
      <dgm:t>
        <a:bodyPr/>
        <a:lstStyle/>
        <a:p>
          <a:endParaRPr lang="en-US"/>
        </a:p>
      </dgm:t>
    </dgm:pt>
    <dgm:pt modelId="{5019E02F-108E-44B3-88DF-D10021193A21}" type="pres">
      <dgm:prSet presAssocID="{2B7F68C8-BEF6-4ED4-8228-D58D588CD05A}" presName="linear" presStyleCnt="0">
        <dgm:presLayoutVars>
          <dgm:animLvl val="lvl"/>
          <dgm:resizeHandles val="exact"/>
        </dgm:presLayoutVars>
      </dgm:prSet>
      <dgm:spPr/>
      <dgm:t>
        <a:bodyPr/>
        <a:lstStyle/>
        <a:p>
          <a:endParaRPr lang="en-US"/>
        </a:p>
      </dgm:t>
    </dgm:pt>
    <dgm:pt modelId="{6B8F81C5-C225-4200-9BAE-2AD61F14AF64}" type="pres">
      <dgm:prSet presAssocID="{C607CC23-BF31-44DC-8873-67A67A4F853B}" presName="parentText" presStyleLbl="node1" presStyleIdx="0" presStyleCnt="6">
        <dgm:presLayoutVars>
          <dgm:chMax val="0"/>
          <dgm:bulletEnabled val="1"/>
        </dgm:presLayoutVars>
      </dgm:prSet>
      <dgm:spPr/>
      <dgm:t>
        <a:bodyPr/>
        <a:lstStyle/>
        <a:p>
          <a:endParaRPr lang="en-US"/>
        </a:p>
      </dgm:t>
    </dgm:pt>
    <dgm:pt modelId="{EF6C8EF8-C5C6-4878-AF6A-0E20FB3E7B08}" type="pres">
      <dgm:prSet presAssocID="{09E78150-9E70-4E4A-8CD7-30FB22021E6D}" presName="spacer" presStyleCnt="0"/>
      <dgm:spPr/>
    </dgm:pt>
    <dgm:pt modelId="{5B079886-F213-4DB1-B1DF-B9FEF79E2D7D}" type="pres">
      <dgm:prSet presAssocID="{92E7912D-FDBD-4615-B64D-C72691CD00B5}" presName="parentText" presStyleLbl="node1" presStyleIdx="1" presStyleCnt="6">
        <dgm:presLayoutVars>
          <dgm:chMax val="0"/>
          <dgm:bulletEnabled val="1"/>
        </dgm:presLayoutVars>
      </dgm:prSet>
      <dgm:spPr/>
      <dgm:t>
        <a:bodyPr/>
        <a:lstStyle/>
        <a:p>
          <a:endParaRPr lang="en-US"/>
        </a:p>
      </dgm:t>
    </dgm:pt>
    <dgm:pt modelId="{33D57F10-E8B4-49CF-824B-F514EE6A691A}" type="pres">
      <dgm:prSet presAssocID="{3BCC598A-3FD3-4F0E-8062-2AD28334964B}" presName="spacer" presStyleCnt="0"/>
      <dgm:spPr/>
    </dgm:pt>
    <dgm:pt modelId="{6A2C6475-F382-4409-94CC-5DD2ED04E003}" type="pres">
      <dgm:prSet presAssocID="{9761A372-4950-44BF-A918-E3A1D88D5A2A}" presName="parentText" presStyleLbl="node1" presStyleIdx="2" presStyleCnt="6">
        <dgm:presLayoutVars>
          <dgm:chMax val="0"/>
          <dgm:bulletEnabled val="1"/>
        </dgm:presLayoutVars>
      </dgm:prSet>
      <dgm:spPr/>
      <dgm:t>
        <a:bodyPr/>
        <a:lstStyle/>
        <a:p>
          <a:endParaRPr lang="en-US"/>
        </a:p>
      </dgm:t>
    </dgm:pt>
    <dgm:pt modelId="{91995252-582D-4892-9823-C6F1115D74C9}" type="pres">
      <dgm:prSet presAssocID="{4F2CDE2A-A3DA-430B-AFFB-C72315723174}" presName="spacer" presStyleCnt="0"/>
      <dgm:spPr/>
    </dgm:pt>
    <dgm:pt modelId="{D202641D-42ED-4F2D-972D-7CE95609894F}" type="pres">
      <dgm:prSet presAssocID="{0461806E-E4D1-4D4B-AFEA-D70ACBC64FFC}" presName="parentText" presStyleLbl="node1" presStyleIdx="3" presStyleCnt="6">
        <dgm:presLayoutVars>
          <dgm:chMax val="0"/>
          <dgm:bulletEnabled val="1"/>
        </dgm:presLayoutVars>
      </dgm:prSet>
      <dgm:spPr/>
      <dgm:t>
        <a:bodyPr/>
        <a:lstStyle/>
        <a:p>
          <a:endParaRPr lang="en-US"/>
        </a:p>
      </dgm:t>
    </dgm:pt>
    <dgm:pt modelId="{63891676-E090-4F4E-8EC8-AD7A282B2B0E}" type="pres">
      <dgm:prSet presAssocID="{874E2473-C0AB-4947-806E-7A689B7AC6A1}" presName="spacer" presStyleCnt="0"/>
      <dgm:spPr/>
    </dgm:pt>
    <dgm:pt modelId="{FC42FC07-2A58-4BB1-9B3B-746BB9870874}" type="pres">
      <dgm:prSet presAssocID="{834A49AB-D0FC-45BE-BE30-9B61B66F71FB}" presName="parentText" presStyleLbl="node1" presStyleIdx="4" presStyleCnt="6">
        <dgm:presLayoutVars>
          <dgm:chMax val="0"/>
          <dgm:bulletEnabled val="1"/>
        </dgm:presLayoutVars>
      </dgm:prSet>
      <dgm:spPr/>
      <dgm:t>
        <a:bodyPr/>
        <a:lstStyle/>
        <a:p>
          <a:endParaRPr lang="en-US"/>
        </a:p>
      </dgm:t>
    </dgm:pt>
    <dgm:pt modelId="{6C2A041C-AD02-4D18-A947-3BF35ACD054A}" type="pres">
      <dgm:prSet presAssocID="{7142BEE8-F765-4566-BA7A-615F53B7666D}" presName="spacer" presStyleCnt="0"/>
      <dgm:spPr/>
    </dgm:pt>
    <dgm:pt modelId="{3071D33A-2408-4F30-AEBD-4A3D4D9D8FCF}" type="pres">
      <dgm:prSet presAssocID="{C6527B2B-9D00-4C35-860E-E73EA47539CE}" presName="parentText" presStyleLbl="node1" presStyleIdx="5" presStyleCnt="6">
        <dgm:presLayoutVars>
          <dgm:chMax val="0"/>
          <dgm:bulletEnabled val="1"/>
        </dgm:presLayoutVars>
      </dgm:prSet>
      <dgm:spPr/>
      <dgm:t>
        <a:bodyPr/>
        <a:lstStyle/>
        <a:p>
          <a:endParaRPr lang="en-US"/>
        </a:p>
      </dgm:t>
    </dgm:pt>
  </dgm:ptLst>
  <dgm:cxnLst>
    <dgm:cxn modelId="{77692A3A-F716-44BC-9656-94AD763145DF}" srcId="{2B7F68C8-BEF6-4ED4-8228-D58D588CD05A}" destId="{9761A372-4950-44BF-A918-E3A1D88D5A2A}" srcOrd="2" destOrd="0" parTransId="{B625F306-AD76-4ED3-924C-BE3BCECA73F5}" sibTransId="{4F2CDE2A-A3DA-430B-AFFB-C72315723174}"/>
    <dgm:cxn modelId="{621F7BB6-6B6F-4DA2-9CA1-868B4207F72D}" type="presOf" srcId="{92E7912D-FDBD-4615-B64D-C72691CD00B5}" destId="{5B079886-F213-4DB1-B1DF-B9FEF79E2D7D}" srcOrd="0" destOrd="0" presId="urn:microsoft.com/office/officeart/2005/8/layout/vList2"/>
    <dgm:cxn modelId="{38F2AA56-345F-4F8A-A481-2C160ED418A1}" type="presOf" srcId="{0461806E-E4D1-4D4B-AFEA-D70ACBC64FFC}" destId="{D202641D-42ED-4F2D-972D-7CE95609894F}" srcOrd="0" destOrd="0" presId="urn:microsoft.com/office/officeart/2005/8/layout/vList2"/>
    <dgm:cxn modelId="{A53F3C7E-2B74-4F00-8221-C047CF495383}" srcId="{2B7F68C8-BEF6-4ED4-8228-D58D588CD05A}" destId="{92E7912D-FDBD-4615-B64D-C72691CD00B5}" srcOrd="1" destOrd="0" parTransId="{1B914F90-F627-415F-AC73-CDCD6F961203}" sibTransId="{3BCC598A-3FD3-4F0E-8062-2AD28334964B}"/>
    <dgm:cxn modelId="{9558B0AE-9153-4C5E-80F9-7DACAFCA3F5B}" srcId="{2B7F68C8-BEF6-4ED4-8228-D58D588CD05A}" destId="{0461806E-E4D1-4D4B-AFEA-D70ACBC64FFC}" srcOrd="3" destOrd="0" parTransId="{2A8A8B00-22D3-4A10-800B-03D468E2DB99}" sibTransId="{874E2473-C0AB-4947-806E-7A689B7AC6A1}"/>
    <dgm:cxn modelId="{81220CCC-CC11-4B31-8834-E609B874CE61}" type="presOf" srcId="{C607CC23-BF31-44DC-8873-67A67A4F853B}" destId="{6B8F81C5-C225-4200-9BAE-2AD61F14AF64}" srcOrd="0" destOrd="0" presId="urn:microsoft.com/office/officeart/2005/8/layout/vList2"/>
    <dgm:cxn modelId="{A95CD05A-E1B3-491C-9C38-1B07CF138303}" type="presOf" srcId="{2B7F68C8-BEF6-4ED4-8228-D58D588CD05A}" destId="{5019E02F-108E-44B3-88DF-D10021193A21}" srcOrd="0" destOrd="0" presId="urn:microsoft.com/office/officeart/2005/8/layout/vList2"/>
    <dgm:cxn modelId="{B6A2CEAB-4CC7-4A1D-954E-36F90FEC517A}" srcId="{2B7F68C8-BEF6-4ED4-8228-D58D588CD05A}" destId="{C607CC23-BF31-44DC-8873-67A67A4F853B}" srcOrd="0" destOrd="0" parTransId="{1353B6DA-AFEF-4770-AE57-B257B1DB0B4A}" sibTransId="{09E78150-9E70-4E4A-8CD7-30FB22021E6D}"/>
    <dgm:cxn modelId="{B7BC8DCD-B58F-4D7C-9773-DF7194376DF2}" type="presOf" srcId="{C6527B2B-9D00-4C35-860E-E73EA47539CE}" destId="{3071D33A-2408-4F30-AEBD-4A3D4D9D8FCF}" srcOrd="0" destOrd="0" presId="urn:microsoft.com/office/officeart/2005/8/layout/vList2"/>
    <dgm:cxn modelId="{C5BF9190-23CC-4DB9-AB61-15509828C16E}" type="presOf" srcId="{834A49AB-D0FC-45BE-BE30-9B61B66F71FB}" destId="{FC42FC07-2A58-4BB1-9B3B-746BB9870874}" srcOrd="0" destOrd="0" presId="urn:microsoft.com/office/officeart/2005/8/layout/vList2"/>
    <dgm:cxn modelId="{5B1BBD80-0B3A-411B-83CD-86B2C75CA4A9}" srcId="{2B7F68C8-BEF6-4ED4-8228-D58D588CD05A}" destId="{C6527B2B-9D00-4C35-860E-E73EA47539CE}" srcOrd="5" destOrd="0" parTransId="{8E9A2610-3BAA-477D-B54B-8FCD6B8E192F}" sibTransId="{B7506AEB-6B16-40D2-A0AF-9810A5237E29}"/>
    <dgm:cxn modelId="{B0F16D89-4D75-40BF-89D3-817A235EDF31}" type="presOf" srcId="{9761A372-4950-44BF-A918-E3A1D88D5A2A}" destId="{6A2C6475-F382-4409-94CC-5DD2ED04E003}" srcOrd="0" destOrd="0" presId="urn:microsoft.com/office/officeart/2005/8/layout/vList2"/>
    <dgm:cxn modelId="{84096A70-84AA-4AE6-945C-4E4AA01AA4E4}" srcId="{2B7F68C8-BEF6-4ED4-8228-D58D588CD05A}" destId="{834A49AB-D0FC-45BE-BE30-9B61B66F71FB}" srcOrd="4" destOrd="0" parTransId="{1B95E184-2D67-4DA8-B4F5-1096693C4FDA}" sibTransId="{7142BEE8-F765-4566-BA7A-615F53B7666D}"/>
    <dgm:cxn modelId="{70FB20C8-6E74-4BF1-979C-085E8895CEA6}" type="presParOf" srcId="{5019E02F-108E-44B3-88DF-D10021193A21}" destId="{6B8F81C5-C225-4200-9BAE-2AD61F14AF64}" srcOrd="0" destOrd="0" presId="urn:microsoft.com/office/officeart/2005/8/layout/vList2"/>
    <dgm:cxn modelId="{9A311EFB-9F3E-42B7-A480-D4444A9DBD38}" type="presParOf" srcId="{5019E02F-108E-44B3-88DF-D10021193A21}" destId="{EF6C8EF8-C5C6-4878-AF6A-0E20FB3E7B08}" srcOrd="1" destOrd="0" presId="urn:microsoft.com/office/officeart/2005/8/layout/vList2"/>
    <dgm:cxn modelId="{2F39EF4E-9D8F-497D-B10B-E42F7760BBA8}" type="presParOf" srcId="{5019E02F-108E-44B3-88DF-D10021193A21}" destId="{5B079886-F213-4DB1-B1DF-B9FEF79E2D7D}" srcOrd="2" destOrd="0" presId="urn:microsoft.com/office/officeart/2005/8/layout/vList2"/>
    <dgm:cxn modelId="{6DB0B279-7904-4EDE-8946-10CF53B1C00E}" type="presParOf" srcId="{5019E02F-108E-44B3-88DF-D10021193A21}" destId="{33D57F10-E8B4-49CF-824B-F514EE6A691A}" srcOrd="3" destOrd="0" presId="urn:microsoft.com/office/officeart/2005/8/layout/vList2"/>
    <dgm:cxn modelId="{CB50E330-B1D2-4E87-BF4B-F91C4330F04F}" type="presParOf" srcId="{5019E02F-108E-44B3-88DF-D10021193A21}" destId="{6A2C6475-F382-4409-94CC-5DD2ED04E003}" srcOrd="4" destOrd="0" presId="urn:microsoft.com/office/officeart/2005/8/layout/vList2"/>
    <dgm:cxn modelId="{7D300521-73CE-4235-8202-F068272C67AD}" type="presParOf" srcId="{5019E02F-108E-44B3-88DF-D10021193A21}" destId="{91995252-582D-4892-9823-C6F1115D74C9}" srcOrd="5" destOrd="0" presId="urn:microsoft.com/office/officeart/2005/8/layout/vList2"/>
    <dgm:cxn modelId="{FF5ADF23-BA28-401E-BD45-D9BC74D9898A}" type="presParOf" srcId="{5019E02F-108E-44B3-88DF-D10021193A21}" destId="{D202641D-42ED-4F2D-972D-7CE95609894F}" srcOrd="6" destOrd="0" presId="urn:microsoft.com/office/officeart/2005/8/layout/vList2"/>
    <dgm:cxn modelId="{F956881C-0277-4F4C-B830-4B197C7DEECB}" type="presParOf" srcId="{5019E02F-108E-44B3-88DF-D10021193A21}" destId="{63891676-E090-4F4E-8EC8-AD7A282B2B0E}" srcOrd="7" destOrd="0" presId="urn:microsoft.com/office/officeart/2005/8/layout/vList2"/>
    <dgm:cxn modelId="{6608AC02-249A-4DCC-BBE9-866C002DA480}" type="presParOf" srcId="{5019E02F-108E-44B3-88DF-D10021193A21}" destId="{FC42FC07-2A58-4BB1-9B3B-746BB9870874}" srcOrd="8" destOrd="0" presId="urn:microsoft.com/office/officeart/2005/8/layout/vList2"/>
    <dgm:cxn modelId="{1C9ABE48-8BB1-4479-A572-66E6E6053293}" type="presParOf" srcId="{5019E02F-108E-44B3-88DF-D10021193A21}" destId="{6C2A041C-AD02-4D18-A947-3BF35ACD054A}" srcOrd="9" destOrd="0" presId="urn:microsoft.com/office/officeart/2005/8/layout/vList2"/>
    <dgm:cxn modelId="{26E4F653-C6A2-4D35-B0D1-C60737F71FE7}" type="presParOf" srcId="{5019E02F-108E-44B3-88DF-D10021193A21}" destId="{3071D33A-2408-4F30-AEBD-4A3D4D9D8FC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5C713-9543-4F16-8166-A747CD6FADD4}">
      <dsp:nvSpPr>
        <dsp:cNvPr id="0" name=""/>
        <dsp:cNvSpPr/>
      </dsp:nvSpPr>
      <dsp:spPr>
        <a:xfrm>
          <a:off x="1186" y="469226"/>
          <a:ext cx="4164809" cy="264465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BEE1C04-992C-4E68-AAE8-F19E349478E5}">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t>Drink is filled with sugar and caffeine, which eventually can lead to liver problems. This shows that REDBULL has been influencing on a cultural level through the lack of energy and therefore the “need” for REDBULL.</a:t>
          </a:r>
        </a:p>
      </dsp:txBody>
      <dsp:txXfrm>
        <a:off x="541402" y="986303"/>
        <a:ext cx="4009891" cy="2489736"/>
      </dsp:txXfrm>
    </dsp:sp>
    <dsp:sp modelId="{72974ACE-CA39-4367-89A1-60467333523C}">
      <dsp:nvSpPr>
        <dsp:cNvPr id="0" name=""/>
        <dsp:cNvSpPr/>
      </dsp:nvSpPr>
      <dsp:spPr>
        <a:xfrm>
          <a:off x="5091509" y="469226"/>
          <a:ext cx="4164809" cy="264465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9958EFB-B835-4FD7-A898-F158860173B1}">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t>On the contrary, on the REDBULL website they attempt to endorse sports through different videos and sports tips. </a:t>
          </a:r>
        </a:p>
      </dsp:txBody>
      <dsp:txXfrm>
        <a:off x="5631724" y="986303"/>
        <a:ext cx="4009891" cy="2489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AC6BA-F33B-4B9B-9B62-B9C281DB99C3}">
      <dsp:nvSpPr>
        <dsp:cNvPr id="0" name=""/>
        <dsp:cNvSpPr/>
      </dsp:nvSpPr>
      <dsp:spPr>
        <a:xfrm>
          <a:off x="0" y="17502"/>
          <a:ext cx="9720262" cy="955890"/>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5">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a:t>Red bull is often seen at extreme sporting events which has caused the younger generation to associate the energy drink with extreme sports such as windsurfing, cliff diving, rock-climbing, Formula One, and even its own Air Racing series.</a:t>
          </a:r>
          <a:endParaRPr lang="en-US" sz="1900" kern="1200"/>
        </a:p>
      </dsp:txBody>
      <dsp:txXfrm>
        <a:off x="46663" y="64165"/>
        <a:ext cx="9626936" cy="862564"/>
      </dsp:txXfrm>
    </dsp:sp>
    <dsp:sp modelId="{A8D4A4E0-2E45-461C-8908-78420CD91A53}">
      <dsp:nvSpPr>
        <dsp:cNvPr id="0" name=""/>
        <dsp:cNvSpPr/>
      </dsp:nvSpPr>
      <dsp:spPr>
        <a:xfrm>
          <a:off x="0" y="1028112"/>
          <a:ext cx="9720262" cy="955890"/>
        </a:xfrm>
        <a:prstGeom prst="roundRect">
          <a:avLst/>
        </a:prstGeom>
        <a:gradFill rotWithShape="0">
          <a:gsLst>
            <a:gs pos="0">
              <a:schemeClr val="accent5">
                <a:hueOff val="125256"/>
                <a:satOff val="12000"/>
                <a:lumOff val="2941"/>
                <a:alphaOff val="0"/>
                <a:tint val="100000"/>
                <a:shade val="85000"/>
                <a:satMod val="100000"/>
                <a:lumMod val="100000"/>
              </a:schemeClr>
            </a:gs>
            <a:gs pos="100000">
              <a:schemeClr val="accent5">
                <a:hueOff val="125256"/>
                <a:satOff val="12000"/>
                <a:lumOff val="2941"/>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5">
              <a:hueOff val="125256"/>
              <a:satOff val="12000"/>
              <a:lumOff val="2941"/>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a:t>Red bull markets their drinks towards </a:t>
          </a:r>
          <a:r>
            <a:rPr lang="en-US" sz="1900" kern="1200"/>
            <a:t>the 18 to 34-year-old crowd which is most vulnerable crowd because of the major influence in sport and social perspective of a "cool" person.</a:t>
          </a:r>
        </a:p>
      </dsp:txBody>
      <dsp:txXfrm>
        <a:off x="46663" y="1074775"/>
        <a:ext cx="9626936" cy="862564"/>
      </dsp:txXfrm>
    </dsp:sp>
    <dsp:sp modelId="{7F54D6C4-20CB-4576-9D83-E19A0CA7D066}">
      <dsp:nvSpPr>
        <dsp:cNvPr id="0" name=""/>
        <dsp:cNvSpPr/>
      </dsp:nvSpPr>
      <dsp:spPr>
        <a:xfrm>
          <a:off x="0" y="2038722"/>
          <a:ext cx="9720262" cy="955890"/>
        </a:xfrm>
        <a:prstGeom prst="roundRect">
          <a:avLst/>
        </a:prstGeom>
        <a:gradFill rotWithShape="0">
          <a:gsLst>
            <a:gs pos="0">
              <a:schemeClr val="accent5">
                <a:hueOff val="250512"/>
                <a:satOff val="24001"/>
                <a:lumOff val="5882"/>
                <a:alphaOff val="0"/>
                <a:tint val="100000"/>
                <a:shade val="85000"/>
                <a:satMod val="100000"/>
                <a:lumMod val="100000"/>
              </a:schemeClr>
            </a:gs>
            <a:gs pos="100000">
              <a:schemeClr val="accent5">
                <a:hueOff val="250512"/>
                <a:satOff val="24001"/>
                <a:lumOff val="5882"/>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5">
              <a:hueOff val="250512"/>
              <a:satOff val="24001"/>
              <a:lumOff val="5882"/>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a:t>They use different types of advertising at sporting events such as models that are handing out free cans of the drink, and ensuring that their name and brand were out there.</a:t>
          </a:r>
        </a:p>
      </dsp:txBody>
      <dsp:txXfrm>
        <a:off x="46663" y="2085385"/>
        <a:ext cx="9626936" cy="862564"/>
      </dsp:txXfrm>
    </dsp:sp>
    <dsp:sp modelId="{579D51E2-7C40-4CE0-8149-2F5346BBEA7E}">
      <dsp:nvSpPr>
        <dsp:cNvPr id="0" name=""/>
        <dsp:cNvSpPr/>
      </dsp:nvSpPr>
      <dsp:spPr>
        <a:xfrm>
          <a:off x="0" y="3049332"/>
          <a:ext cx="9720262" cy="955890"/>
        </a:xfrm>
        <a:prstGeom prst="roundRect">
          <a:avLst/>
        </a:prstGeom>
        <a:gradFill rotWithShape="0">
          <a:gsLst>
            <a:gs pos="0">
              <a:schemeClr val="accent5">
                <a:hueOff val="375768"/>
                <a:satOff val="36001"/>
                <a:lumOff val="8823"/>
                <a:alphaOff val="0"/>
                <a:tint val="100000"/>
                <a:shade val="85000"/>
                <a:satMod val="100000"/>
                <a:lumMod val="100000"/>
              </a:schemeClr>
            </a:gs>
            <a:gs pos="100000">
              <a:schemeClr val="accent5">
                <a:hueOff val="375768"/>
                <a:satOff val="36001"/>
                <a:lumOff val="8823"/>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5">
              <a:hueOff val="375768"/>
              <a:satOff val="36001"/>
              <a:lumOff val="8823"/>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a:t>Red bull is also present in E-sports having their own teams playing in international gaming tournaments.</a:t>
          </a:r>
        </a:p>
      </dsp:txBody>
      <dsp:txXfrm>
        <a:off x="46663" y="3095995"/>
        <a:ext cx="9626936" cy="862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A889B-E855-46CB-B890-5E8194246374}">
      <dsp:nvSpPr>
        <dsp:cNvPr id="0" name=""/>
        <dsp:cNvSpPr/>
      </dsp:nvSpPr>
      <dsp:spPr>
        <a:xfrm>
          <a:off x="0" y="292812"/>
          <a:ext cx="9720262" cy="108810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Red Bull Records – This record label is connecting other parts of the world through music. </a:t>
          </a:r>
        </a:p>
      </dsp:txBody>
      <dsp:txXfrm>
        <a:off x="53117" y="345929"/>
        <a:ext cx="9614028" cy="981866"/>
      </dsp:txXfrm>
    </dsp:sp>
    <dsp:sp modelId="{01BD5DCD-5F2A-4921-BBE8-0E72772D77BA}">
      <dsp:nvSpPr>
        <dsp:cNvPr id="0" name=""/>
        <dsp:cNvSpPr/>
      </dsp:nvSpPr>
      <dsp:spPr>
        <a:xfrm>
          <a:off x="0" y="1467312"/>
          <a:ext cx="9720262" cy="108810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Red Bull Racing – They have their own team for Formula One, which has accumulated many fans. </a:t>
          </a:r>
        </a:p>
      </dsp:txBody>
      <dsp:txXfrm>
        <a:off x="53117" y="1520429"/>
        <a:ext cx="9614028" cy="981866"/>
      </dsp:txXfrm>
    </dsp:sp>
    <dsp:sp modelId="{69A71AE2-46F7-412A-BEAF-2B57A2914BC0}">
      <dsp:nvSpPr>
        <dsp:cNvPr id="0" name=""/>
        <dsp:cNvSpPr/>
      </dsp:nvSpPr>
      <dsp:spPr>
        <a:xfrm>
          <a:off x="0" y="2641812"/>
          <a:ext cx="9720262" cy="108810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Others include Red Bull TV, Red Bull Photography, Benevento Publishing, Red Bull Music Academy, Red Bull Music Publishing.</a:t>
          </a:r>
        </a:p>
      </dsp:txBody>
      <dsp:txXfrm>
        <a:off x="53117" y="2694929"/>
        <a:ext cx="9614028" cy="981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F81C5-C225-4200-9BAE-2AD61F14AF64}">
      <dsp:nvSpPr>
        <dsp:cNvPr id="0" name=""/>
        <dsp:cNvSpPr/>
      </dsp:nvSpPr>
      <dsp:spPr>
        <a:xfrm>
          <a:off x="0" y="34530"/>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(Using Vietnam as an example.)</a:t>
          </a:r>
        </a:p>
      </dsp:txBody>
      <dsp:txXfrm>
        <a:off x="30175" y="64705"/>
        <a:ext cx="9659912" cy="557793"/>
      </dsp:txXfrm>
    </dsp:sp>
    <dsp:sp modelId="{5B079886-F213-4DB1-B1DF-B9FEF79E2D7D}">
      <dsp:nvSpPr>
        <dsp:cNvPr id="0" name=""/>
        <dsp:cNvSpPr/>
      </dsp:nvSpPr>
      <dsp:spPr>
        <a:xfrm>
          <a:off x="0" y="701634"/>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Vietnam is one of the few Communist countries left and is opening to Capitalism.</a:t>
          </a:r>
        </a:p>
      </dsp:txBody>
      <dsp:txXfrm>
        <a:off x="30175" y="731809"/>
        <a:ext cx="9659912" cy="557793"/>
      </dsp:txXfrm>
    </dsp:sp>
    <dsp:sp modelId="{6A2C6475-F382-4409-94CC-5DD2ED04E003}">
      <dsp:nvSpPr>
        <dsp:cNvPr id="0" name=""/>
        <dsp:cNvSpPr/>
      </dsp:nvSpPr>
      <dsp:spPr>
        <a:xfrm>
          <a:off x="0" y="1368738"/>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Formula One has spent the last 20 years building its presence in South Asia.</a:t>
          </a:r>
        </a:p>
      </dsp:txBody>
      <dsp:txXfrm>
        <a:off x="30175" y="1398913"/>
        <a:ext cx="9659912" cy="557793"/>
      </dsp:txXfrm>
    </dsp:sp>
    <dsp:sp modelId="{D202641D-42ED-4F2D-972D-7CE95609894F}">
      <dsp:nvSpPr>
        <dsp:cNvPr id="0" name=""/>
        <dsp:cNvSpPr/>
      </dsp:nvSpPr>
      <dsp:spPr>
        <a:xfrm>
          <a:off x="0" y="2035842"/>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Just last week, Red Bull Racing put on a show in Ho Chi Minh City, Vietnam. To which tens of thousands attended.</a:t>
          </a:r>
        </a:p>
      </dsp:txBody>
      <dsp:txXfrm>
        <a:off x="30175" y="2066017"/>
        <a:ext cx="9659912" cy="557793"/>
      </dsp:txXfrm>
    </dsp:sp>
    <dsp:sp modelId="{FC42FC07-2A58-4BB1-9B3B-746BB9870874}">
      <dsp:nvSpPr>
        <dsp:cNvPr id="0" name=""/>
        <dsp:cNvSpPr/>
      </dsp:nvSpPr>
      <dsp:spPr>
        <a:xfrm>
          <a:off x="0" y="2702946"/>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This implication of Westernization is causing more people in LIC to spend their money on these types of events. </a:t>
          </a:r>
        </a:p>
      </dsp:txBody>
      <dsp:txXfrm>
        <a:off x="30175" y="2733121"/>
        <a:ext cx="9659912" cy="557793"/>
      </dsp:txXfrm>
    </dsp:sp>
    <dsp:sp modelId="{3071D33A-2408-4F30-AEBD-4A3D4D9D8FCF}">
      <dsp:nvSpPr>
        <dsp:cNvPr id="0" name=""/>
        <dsp:cNvSpPr/>
      </dsp:nvSpPr>
      <dsp:spPr>
        <a:xfrm>
          <a:off x="0" y="3370050"/>
          <a:ext cx="9720262" cy="618143"/>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The Western image is also making people with not a lot of money spending it on brand drinks and items. Branding rather than what is actually needed.</a:t>
          </a:r>
        </a:p>
      </dsp:txBody>
      <dsp:txXfrm>
        <a:off x="30175" y="3400225"/>
        <a:ext cx="9659912" cy="557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E03E3-7F57-4D04-A090-815BB369C21B}" type="datetimeFigureOut">
              <a:rPr lang="en-US"/>
              <a:t>5/7/18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40850-B0A4-4070-900E-41C168D5D123}" type="slidenum">
              <a:rPr lang="en-US"/>
              <a:t>‹#›</a:t>
            </a:fld>
            <a:endParaRPr lang="en-US"/>
          </a:p>
        </p:txBody>
      </p:sp>
    </p:spTree>
    <p:extLst>
      <p:ext uri="{BB962C8B-B14F-4D97-AF65-F5344CB8AC3E}">
        <p14:creationId xmlns:p14="http://schemas.microsoft.com/office/powerpoint/2010/main" val="4006335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FFFF"/>
                </a:solidFill>
              </a:rPr>
              <a:t>The drink contains 80mg of caffeine, which takes 50 minutes to fully enter your bloodstream. Once you feel energized the caffeine starts to wear off and your liver attempts to level out the sugar and caffeine. </a:t>
            </a:r>
            <a:endParaRPr lang="en-US"/>
          </a:p>
        </p:txBody>
      </p:sp>
      <p:sp>
        <p:nvSpPr>
          <p:cNvPr id="4" name="Slide Number Placeholder 3"/>
          <p:cNvSpPr>
            <a:spLocks noGrp="1"/>
          </p:cNvSpPr>
          <p:nvPr>
            <p:ph type="sldNum" sz="quarter" idx="10"/>
          </p:nvPr>
        </p:nvSpPr>
        <p:spPr/>
        <p:txBody>
          <a:bodyPr/>
          <a:lstStyle/>
          <a:p>
            <a:fld id="{7E640850-B0A4-4070-900E-41C168D5D123}" type="slidenum">
              <a:rPr lang="en-US"/>
              <a:t>3</a:t>
            </a:fld>
            <a:endParaRPr lang="en-US"/>
          </a:p>
        </p:txBody>
      </p:sp>
    </p:spTree>
    <p:extLst>
      <p:ext uri="{BB962C8B-B14F-4D97-AF65-F5344CB8AC3E}">
        <p14:creationId xmlns:p14="http://schemas.microsoft.com/office/powerpoint/2010/main" val="217367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FFFFFF"/>
                </a:solidFill>
              </a:rPr>
              <a:t> They are expanding their global brand through different things such as music and sports.</a:t>
            </a:r>
            <a:endParaRPr lang="en-US"/>
          </a:p>
        </p:txBody>
      </p:sp>
      <p:sp>
        <p:nvSpPr>
          <p:cNvPr id="4" name="Slide Number Placeholder 3"/>
          <p:cNvSpPr>
            <a:spLocks noGrp="1"/>
          </p:cNvSpPr>
          <p:nvPr>
            <p:ph type="sldNum" sz="quarter" idx="10"/>
          </p:nvPr>
        </p:nvSpPr>
        <p:spPr/>
        <p:txBody>
          <a:bodyPr/>
          <a:lstStyle/>
          <a:p>
            <a:fld id="{7E640850-B0A4-4070-900E-41C168D5D123}" type="slidenum">
              <a:rPr lang="en-US"/>
              <a:t>6</a:t>
            </a:fld>
            <a:endParaRPr lang="en-US"/>
          </a:p>
        </p:txBody>
      </p:sp>
    </p:spTree>
    <p:extLst>
      <p:ext uri="{BB962C8B-B14F-4D97-AF65-F5344CB8AC3E}">
        <p14:creationId xmlns:p14="http://schemas.microsoft.com/office/powerpoint/2010/main" val="121973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smtClean="0"/>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smtClean="0"/>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smtClean="0"/>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smtClean="0"/>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smtClean="0"/>
              <a:t>5/7/18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smtClean="0"/>
              <a:t>5/7/18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5/7/18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1734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RED Bull GLOBALISATION</a:t>
            </a:r>
          </a:p>
        </p:txBody>
      </p:sp>
      <p:sp>
        <p:nvSpPr>
          <p:cNvPr id="3" name="Subtitle 2"/>
          <p:cNvSpPr>
            <a:spLocks noGrp="1"/>
          </p:cNvSpPr>
          <p:nvPr>
            <p:ph type="subTitle" idx="1"/>
          </p:nvPr>
        </p:nvSpPr>
        <p:spPr/>
        <p:txBody>
          <a:bodyPr/>
          <a:lstStyle/>
          <a:p>
            <a:r>
              <a:rPr lang="en-US"/>
              <a:t>Annick and </a:t>
            </a:r>
            <a:r>
              <a:rPr lang="en-US" err="1"/>
              <a:t>Madelief</a:t>
            </a:r>
          </a:p>
        </p:txBody>
      </p:sp>
    </p:spTree>
    <p:extLst>
      <p:ext uri="{BB962C8B-B14F-4D97-AF65-F5344CB8AC3E}">
        <p14:creationId xmlns:p14="http://schemas.microsoft.com/office/powerpoint/2010/main" val="163897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highlight>
                <a:srgbClr val="0000FF"/>
              </a:highlight>
            </a:endParaRPr>
          </a:p>
        </p:txBody>
      </p:sp>
      <p:pic>
        <p:nvPicPr>
          <p:cNvPr id="4" name="Picture 4" descr="A close up of a logo&#10;&#10;Description generated with very high confidence">
            <a:extLst>
              <a:ext uri="{FF2B5EF4-FFF2-40B4-BE49-F238E27FC236}">
                <a16:creationId xmlns:a16="http://schemas.microsoft.com/office/drawing/2014/main" xmlns="" id="{9F5A8A86-667A-4F8D-BC4A-F682EE5CF27A}"/>
              </a:ext>
            </a:extLst>
          </p:cNvPr>
          <p:cNvPicPr>
            <a:picLocks noChangeAspect="1"/>
          </p:cNvPicPr>
          <p:nvPr/>
        </p:nvPicPr>
        <p:blipFill rotWithShape="1">
          <a:blip r:embed="rId2"/>
          <a:srcRect r="389" b="1"/>
          <a:stretch/>
        </p:blipFill>
        <p:spPr>
          <a:xfrm>
            <a:off x="327547" y="321733"/>
            <a:ext cx="7058306" cy="4107392"/>
          </a:xfrm>
          <a:prstGeom prst="rect">
            <a:avLst/>
          </a:prstGeom>
        </p:spPr>
      </p:pic>
      <p:sp>
        <p:nvSpPr>
          <p:cNvPr id="2" name="Title 1"/>
          <p:cNvSpPr>
            <a:spLocks noGrp="1"/>
          </p:cNvSpPr>
          <p:nvPr>
            <p:ph type="title"/>
          </p:nvPr>
        </p:nvSpPr>
        <p:spPr>
          <a:xfrm>
            <a:off x="524256" y="4767072"/>
            <a:ext cx="6594189" cy="1625210"/>
          </a:xfrm>
        </p:spPr>
        <p:txBody>
          <a:bodyPr>
            <a:normAutofit/>
          </a:bodyPr>
          <a:lstStyle/>
          <a:p>
            <a:pPr algn="r"/>
            <a:r>
              <a:rPr lang="en-US">
                <a:solidFill>
                  <a:srgbClr val="FFFFFF"/>
                </a:solidFill>
              </a:rPr>
              <a:t>Introduction  </a:t>
            </a:r>
          </a:p>
        </p:txBody>
      </p:sp>
      <p:sp>
        <p:nvSpPr>
          <p:cNvPr id="3" name="Content Placeholder 2"/>
          <p:cNvSpPr>
            <a:spLocks noGrp="1"/>
          </p:cNvSpPr>
          <p:nvPr>
            <p:ph idx="1"/>
          </p:nvPr>
        </p:nvSpPr>
        <p:spPr>
          <a:xfrm>
            <a:off x="8029319" y="917725"/>
            <a:ext cx="3424739" cy="4852362"/>
          </a:xfrm>
        </p:spPr>
        <p:txBody>
          <a:bodyPr vert="horz" lIns="45720" tIns="45720" rIns="45720" bIns="45720" rtlCol="0" anchor="ctr">
            <a:normAutofit/>
          </a:bodyPr>
          <a:lstStyle/>
          <a:p>
            <a:pPr>
              <a:buFont typeface="Arial" panose="020B0602020104020603" pitchFamily="34" charset="0"/>
              <a:buChar char="•"/>
            </a:pPr>
            <a:r>
              <a:rPr lang="en-US" sz="2000">
                <a:solidFill>
                  <a:srgbClr val="FFFFFF"/>
                </a:solidFill>
                <a:latin typeface="Trebuchet MS"/>
                <a:cs typeface="Times"/>
              </a:rPr>
              <a:t> Red bull, is a multinational company which has been around since 1987. </a:t>
            </a:r>
            <a:endParaRPr lang="en-US" sz="2000">
              <a:solidFill>
                <a:srgbClr val="FFFFFF"/>
              </a:solidFill>
            </a:endParaRPr>
          </a:p>
          <a:p>
            <a:pPr>
              <a:buFont typeface="Arial" panose="020B0602020104020603" pitchFamily="34" charset="0"/>
              <a:buChar char="•"/>
            </a:pPr>
            <a:r>
              <a:rPr lang="en-US" sz="2000">
                <a:solidFill>
                  <a:srgbClr val="FFFFFF"/>
                </a:solidFill>
                <a:latin typeface="Trebuchet MS"/>
                <a:cs typeface="Times"/>
              </a:rPr>
              <a:t> It has only been around for 40 years but has a global market image through their involvement in sports and their energy drinks. </a:t>
            </a:r>
          </a:p>
          <a:p>
            <a:pPr>
              <a:buFont typeface="Arial" panose="020B0602020104020603" pitchFamily="34" charset="0"/>
              <a:buChar char="•"/>
            </a:pPr>
            <a:r>
              <a:rPr lang="en-US" sz="2000">
                <a:solidFill>
                  <a:srgbClr val="FFFFFF"/>
                </a:solidFill>
                <a:latin typeface="Trebuchet MS"/>
                <a:cs typeface="Times"/>
              </a:rPr>
              <a:t> Known in LIC and HIC countries for different reasons: </a:t>
            </a:r>
          </a:p>
          <a:p>
            <a:pPr>
              <a:buFont typeface="Arial" panose="020B0602020104020603" pitchFamily="34" charset="0"/>
              <a:buChar char="•"/>
            </a:pPr>
            <a:r>
              <a:rPr lang="en-US" sz="2000">
                <a:solidFill>
                  <a:srgbClr val="FFFFFF"/>
                </a:solidFill>
                <a:latin typeface="Trebuchet MS"/>
                <a:cs typeface="Times"/>
              </a:rPr>
              <a:t>    Energy drink</a:t>
            </a:r>
            <a:endParaRPr lang="en-US" sz="2000">
              <a:solidFill>
                <a:srgbClr val="FFFFFF"/>
              </a:solidFill>
              <a:latin typeface="Tw Cen MT"/>
              <a:cs typeface="Times"/>
            </a:endParaRPr>
          </a:p>
          <a:p>
            <a:pPr>
              <a:buFont typeface="Arial" panose="020B0602020104020603" pitchFamily="34" charset="0"/>
              <a:buChar char="•"/>
            </a:pPr>
            <a:r>
              <a:rPr lang="en-US" sz="2000">
                <a:solidFill>
                  <a:srgbClr val="FFFFFF"/>
                </a:solidFill>
                <a:latin typeface="Trebuchet MS"/>
                <a:cs typeface="Times"/>
              </a:rPr>
              <a:t>    Involvement in sport </a:t>
            </a:r>
            <a:endParaRPr lang="en-US" sz="2000">
              <a:solidFill>
                <a:srgbClr val="FFFFFF"/>
              </a:solidFill>
              <a:latin typeface="Tw Cen MT"/>
              <a:cs typeface="Times"/>
            </a:endParaRPr>
          </a:p>
          <a:p>
            <a:pPr>
              <a:buFont typeface="Arial" panose="020B0602020104020603" pitchFamily="34" charset="0"/>
              <a:buChar char="•"/>
            </a:pPr>
            <a:r>
              <a:rPr lang="en-US" sz="2000">
                <a:solidFill>
                  <a:srgbClr val="FFFFFF"/>
                </a:solidFill>
                <a:latin typeface="Trebuchet MS"/>
                <a:cs typeface="Times"/>
              </a:rPr>
              <a:t>    Sponsorships</a:t>
            </a:r>
            <a:endParaRPr lang="en-US" sz="2000">
              <a:solidFill>
                <a:srgbClr val="FFFFFF"/>
              </a:solidFill>
            </a:endParaRPr>
          </a:p>
          <a:p>
            <a:endParaRPr lang="en-US" sz="2000">
              <a:solidFill>
                <a:srgbClr val="FFFFFF"/>
              </a:solidFill>
            </a:endParaRPr>
          </a:p>
        </p:txBody>
      </p:sp>
    </p:spTree>
    <p:extLst>
      <p:ext uri="{BB962C8B-B14F-4D97-AF65-F5344CB8AC3E}">
        <p14:creationId xmlns:p14="http://schemas.microsoft.com/office/powerpoint/2010/main" val="18714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D4363-801E-4489-9188-250E8E5B5F19}"/>
              </a:ext>
            </a:extLst>
          </p:cNvPr>
          <p:cNvSpPr>
            <a:spLocks noGrp="1"/>
          </p:cNvSpPr>
          <p:nvPr>
            <p:ph type="title"/>
          </p:nvPr>
        </p:nvSpPr>
        <p:spPr>
          <a:xfrm>
            <a:off x="1024128" y="585216"/>
            <a:ext cx="9720072" cy="1499616"/>
          </a:xfrm>
        </p:spPr>
        <p:txBody>
          <a:bodyPr>
            <a:normAutofit/>
          </a:bodyPr>
          <a:lstStyle/>
          <a:p>
            <a:r>
              <a:rPr lang="en-US"/>
              <a:t>HEALTHY vs. Unhealthy</a:t>
            </a:r>
          </a:p>
        </p:txBody>
      </p:sp>
      <p:graphicFrame>
        <p:nvGraphicFramePr>
          <p:cNvPr id="5" name="Content Placeholder 2">
            <a:extLst>
              <a:ext uri="{FF2B5EF4-FFF2-40B4-BE49-F238E27FC236}">
                <a16:creationId xmlns:a16="http://schemas.microsoft.com/office/drawing/2014/main" xmlns="" id="{EC40FF95-E924-4380-A106-B3A8345D3FCD}"/>
              </a:ext>
            </a:extLst>
          </p:cNvPr>
          <p:cNvGraphicFramePr>
            <a:graphicFrameLocks noGrp="1"/>
          </p:cNvGraphicFramePr>
          <p:nvPr>
            <p:ph idx="1"/>
            <p:extLst>
              <p:ext uri="{D42A27DB-BD31-4B8C-83A1-F6EECF244321}">
                <p14:modId xmlns:p14="http://schemas.microsoft.com/office/powerpoint/2010/main" val="3998920263"/>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527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483F8-9C0C-41AA-AD47-90CDD4B25B36}"/>
              </a:ext>
            </a:extLst>
          </p:cNvPr>
          <p:cNvSpPr>
            <a:spLocks noGrp="1"/>
          </p:cNvSpPr>
          <p:nvPr>
            <p:ph type="title"/>
          </p:nvPr>
        </p:nvSpPr>
        <p:spPr>
          <a:xfrm>
            <a:off x="1024128" y="585216"/>
            <a:ext cx="9720072" cy="1499616"/>
          </a:xfrm>
        </p:spPr>
        <p:txBody>
          <a:bodyPr>
            <a:normAutofit/>
          </a:bodyPr>
          <a:lstStyle/>
          <a:p>
            <a:r>
              <a:rPr lang="en-US" err="1"/>
              <a:t>SPort</a:t>
            </a:r>
            <a:r>
              <a:rPr lang="en-US"/>
              <a:t>                                          </a:t>
            </a:r>
          </a:p>
        </p:txBody>
      </p:sp>
      <p:graphicFrame>
        <p:nvGraphicFramePr>
          <p:cNvPr id="5" name="Content Placeholder 2">
            <a:extLst>
              <a:ext uri="{FF2B5EF4-FFF2-40B4-BE49-F238E27FC236}">
                <a16:creationId xmlns:a16="http://schemas.microsoft.com/office/drawing/2014/main" xmlns="" id="{066E0D34-6D1D-43B4-8116-11CBBA4D4201}"/>
              </a:ext>
            </a:extLst>
          </p:cNvPr>
          <p:cNvGraphicFramePr>
            <a:graphicFrameLocks noGrp="1"/>
          </p:cNvGraphicFramePr>
          <p:nvPr>
            <p:ph idx="1"/>
            <p:extLst>
              <p:ext uri="{D42A27DB-BD31-4B8C-83A1-F6EECF244321}">
                <p14:modId xmlns:p14="http://schemas.microsoft.com/office/powerpoint/2010/main" val="211607282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45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6569F8-C901-45AB-B4CF-45A526761A3B}"/>
              </a:ext>
            </a:extLst>
          </p:cNvPr>
          <p:cNvSpPr>
            <a:spLocks noGrp="1"/>
          </p:cNvSpPr>
          <p:nvPr>
            <p:ph type="title"/>
          </p:nvPr>
        </p:nvSpPr>
        <p:spPr/>
        <p:txBody>
          <a:bodyPr/>
          <a:lstStyle/>
          <a:p>
            <a:r>
              <a:rPr lang="en-US"/>
              <a:t>sponsorships</a:t>
            </a:r>
          </a:p>
        </p:txBody>
      </p:sp>
      <p:sp>
        <p:nvSpPr>
          <p:cNvPr id="3" name="Content Placeholder 2">
            <a:extLst>
              <a:ext uri="{FF2B5EF4-FFF2-40B4-BE49-F238E27FC236}">
                <a16:creationId xmlns:a16="http://schemas.microsoft.com/office/drawing/2014/main" xmlns="" id="{DB0ED201-87D9-43D9-BE7A-A697294C2905}"/>
              </a:ext>
            </a:extLst>
          </p:cNvPr>
          <p:cNvSpPr>
            <a:spLocks noGrp="1"/>
          </p:cNvSpPr>
          <p:nvPr>
            <p:ph idx="1"/>
          </p:nvPr>
        </p:nvSpPr>
        <p:spPr/>
        <p:txBody>
          <a:bodyPr vert="horz" lIns="45720" tIns="45720" rIns="45720" bIns="45720" rtlCol="0" anchor="t">
            <a:normAutofit lnSpcReduction="10000"/>
          </a:bodyPr>
          <a:lstStyle/>
          <a:p>
            <a:r>
              <a:rPr lang="en-US"/>
              <a:t>Red bull sponsors a range of different sports and activities ranging from extreme sports such as skiing and snowboarding to sponsoring a paper airplane competition.</a:t>
            </a:r>
          </a:p>
          <a:p>
            <a:endParaRPr lang="en-US"/>
          </a:p>
          <a:p>
            <a:pPr>
              <a:buFont typeface="Arial" panose="020B0602020104020603" pitchFamily="34" charset="0"/>
              <a:buChar char="•"/>
            </a:pPr>
            <a:r>
              <a:rPr lang="en-US"/>
              <a:t>Professional chess player </a:t>
            </a:r>
            <a:r>
              <a:rPr lang="en-US" err="1"/>
              <a:t>Hikaru</a:t>
            </a:r>
            <a:r>
              <a:rPr lang="en-US"/>
              <a:t> Nakamura.</a:t>
            </a:r>
            <a:endParaRPr lang="en-US" baseline="30000"/>
          </a:p>
          <a:p>
            <a:pPr>
              <a:buFont typeface="Arial" panose="020B0602020104020603" pitchFamily="34" charset="0"/>
              <a:buChar char="•"/>
            </a:pPr>
            <a:r>
              <a:rPr lang="en-US"/>
              <a:t>Super Smash Bros player William </a:t>
            </a:r>
            <a:r>
              <a:rPr lang="en-US" err="1"/>
              <a:t>Hjelte</a:t>
            </a:r>
            <a:r>
              <a:rPr lang="en-US"/>
              <a:t>.</a:t>
            </a:r>
          </a:p>
          <a:p>
            <a:pPr>
              <a:buFont typeface="Arial" panose="020B0602020104020603" pitchFamily="34" charset="0"/>
              <a:buChar char="•"/>
            </a:pPr>
            <a:r>
              <a:rPr lang="en-US"/>
              <a:t>Street fighter players </a:t>
            </a:r>
            <a:r>
              <a:rPr lang="en-US" err="1"/>
              <a:t>Daigo</a:t>
            </a:r>
            <a:r>
              <a:rPr lang="en-US"/>
              <a:t> </a:t>
            </a:r>
            <a:r>
              <a:rPr lang="en-US" err="1"/>
              <a:t>Umehara</a:t>
            </a:r>
            <a:r>
              <a:rPr lang="en-US"/>
              <a:t>, Masato Takahashi, Darryl Lewis and Olivier Hay.</a:t>
            </a:r>
          </a:p>
          <a:p>
            <a:pPr marL="0" indent="0">
              <a:buNone/>
            </a:pPr>
            <a:r>
              <a:rPr lang="en-US" i="1"/>
              <a:t>These unusual sport sponsorships help expand their global brand by imbedding it in almost every sport documented by the media. The different sports can also help appeal to all age groups to have the drink be consumed by masses of people and not be focused on one age group.</a:t>
            </a:r>
          </a:p>
          <a:p>
            <a:pPr>
              <a:buFont typeface="Arial" panose="020B0602020104020603" pitchFamily="34" charset="0"/>
              <a:buChar char="•"/>
            </a:pPr>
            <a:endParaRPr lang="en-US"/>
          </a:p>
          <a:p>
            <a:endParaRPr lang="en-US"/>
          </a:p>
          <a:p>
            <a:pPr>
              <a:buFont typeface="Arial" panose="020B0602020104020603" pitchFamily="34" charset="0"/>
              <a:buChar char="•"/>
            </a:pPr>
            <a:endParaRPr lang="en-US"/>
          </a:p>
          <a:p>
            <a:endParaRPr lang="en-US"/>
          </a:p>
          <a:p>
            <a:endParaRPr lang="en-US"/>
          </a:p>
        </p:txBody>
      </p:sp>
    </p:spTree>
    <p:extLst>
      <p:ext uri="{BB962C8B-B14F-4D97-AF65-F5344CB8AC3E}">
        <p14:creationId xmlns:p14="http://schemas.microsoft.com/office/powerpoint/2010/main" val="373626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54B12E-ABB9-4A36-BC4C-4E5F7D5582DF}"/>
              </a:ext>
            </a:extLst>
          </p:cNvPr>
          <p:cNvSpPr>
            <a:spLocks noGrp="1"/>
          </p:cNvSpPr>
          <p:nvPr>
            <p:ph type="title"/>
          </p:nvPr>
        </p:nvSpPr>
        <p:spPr>
          <a:xfrm>
            <a:off x="1024128" y="585216"/>
            <a:ext cx="9720072" cy="1499616"/>
          </a:xfrm>
        </p:spPr>
        <p:txBody>
          <a:bodyPr>
            <a:normAutofit/>
          </a:bodyPr>
          <a:lstStyle/>
          <a:p>
            <a:r>
              <a:rPr lang="en-US"/>
              <a:t>OTHER BRANCHES</a:t>
            </a:r>
          </a:p>
        </p:txBody>
      </p:sp>
      <p:graphicFrame>
        <p:nvGraphicFramePr>
          <p:cNvPr id="5" name="Content Placeholder 2">
            <a:extLst>
              <a:ext uri="{FF2B5EF4-FFF2-40B4-BE49-F238E27FC236}">
                <a16:creationId xmlns:a16="http://schemas.microsoft.com/office/drawing/2014/main" xmlns="" id="{F440414B-83C5-44CC-A8C3-9D0A16E6D64C}"/>
              </a:ext>
            </a:extLst>
          </p:cNvPr>
          <p:cNvGraphicFramePr>
            <a:graphicFrameLocks noGrp="1"/>
          </p:cNvGraphicFramePr>
          <p:nvPr>
            <p:ph idx="1"/>
            <p:extLst>
              <p:ext uri="{D42A27DB-BD31-4B8C-83A1-F6EECF244321}">
                <p14:modId xmlns:p14="http://schemas.microsoft.com/office/powerpoint/2010/main" val="344886705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265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7DB2D9-A1D8-4EDD-A258-AD947BD00A0D}"/>
              </a:ext>
            </a:extLst>
          </p:cNvPr>
          <p:cNvSpPr>
            <a:spLocks noGrp="1"/>
          </p:cNvSpPr>
          <p:nvPr>
            <p:ph type="title"/>
          </p:nvPr>
        </p:nvSpPr>
        <p:spPr>
          <a:xfrm>
            <a:off x="1024128" y="585216"/>
            <a:ext cx="9720072" cy="1499616"/>
          </a:xfrm>
        </p:spPr>
        <p:txBody>
          <a:bodyPr>
            <a:normAutofit/>
          </a:bodyPr>
          <a:lstStyle/>
          <a:p>
            <a:r>
              <a:rPr lang="en-US"/>
              <a:t>HOW THIS AFFECTS LIC</a:t>
            </a:r>
          </a:p>
        </p:txBody>
      </p:sp>
      <p:graphicFrame>
        <p:nvGraphicFramePr>
          <p:cNvPr id="5" name="Content Placeholder 2">
            <a:extLst>
              <a:ext uri="{FF2B5EF4-FFF2-40B4-BE49-F238E27FC236}">
                <a16:creationId xmlns:a16="http://schemas.microsoft.com/office/drawing/2014/main" xmlns="" id="{1A5B1B77-4623-4A41-889C-66075C5E0A0B}"/>
              </a:ext>
            </a:extLst>
          </p:cNvPr>
          <p:cNvGraphicFramePr>
            <a:graphicFrameLocks noGrp="1"/>
          </p:cNvGraphicFramePr>
          <p:nvPr>
            <p:ph idx="1"/>
            <p:extLst>
              <p:ext uri="{D42A27DB-BD31-4B8C-83A1-F6EECF244321}">
                <p14:modId xmlns:p14="http://schemas.microsoft.com/office/powerpoint/2010/main" val="286070686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3409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5">
      <a:dk1>
        <a:srgbClr val="000000"/>
      </a:dk1>
      <a:lt1>
        <a:srgbClr val="FFFFFF"/>
      </a:lt1>
      <a:dk2>
        <a:srgbClr val="455F51"/>
      </a:dk2>
      <a:lt2>
        <a:srgbClr val="E2DFCC"/>
      </a:lt2>
      <a:accent1>
        <a:srgbClr val="FFFA00"/>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477</Words>
  <Application>Microsoft Macintosh PowerPoint</Application>
  <PresentationFormat>Widescreen</PresentationFormat>
  <Paragraphs>42</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Calibri</vt:lpstr>
      <vt:lpstr>Times</vt:lpstr>
      <vt:lpstr>Trebuchet MS</vt:lpstr>
      <vt:lpstr>Tw Cen MT</vt:lpstr>
      <vt:lpstr>Tw Cen MT Condensed</vt:lpstr>
      <vt:lpstr>Wingdings 3</vt:lpstr>
      <vt:lpstr>Arial</vt:lpstr>
      <vt:lpstr>Integral</vt:lpstr>
      <vt:lpstr>RED Bull GLOBALISATION</vt:lpstr>
      <vt:lpstr>Introduction  </vt:lpstr>
      <vt:lpstr>HEALTHY vs. Unhealthy</vt:lpstr>
      <vt:lpstr>SPort                                          </vt:lpstr>
      <vt:lpstr>sponsorships</vt:lpstr>
      <vt:lpstr>OTHER BRANCHES</vt:lpstr>
      <vt:lpstr>HOW THIS AFFECTS LIC</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Bull GLOBALISATION</dc:title>
  <cp:lastModifiedBy>Annick Van Luik</cp:lastModifiedBy>
  <cp:revision>1</cp:revision>
  <dcterms:modified xsi:type="dcterms:W3CDTF">2018-05-07T12:34:17Z</dcterms:modified>
</cp:coreProperties>
</file>